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818" r:id="rId2"/>
    <p:sldId id="1749" r:id="rId3"/>
    <p:sldId id="1820" r:id="rId4"/>
    <p:sldId id="1821" r:id="rId5"/>
    <p:sldId id="1822" r:id="rId6"/>
    <p:sldId id="1823" r:id="rId7"/>
    <p:sldId id="1824" r:id="rId8"/>
    <p:sldId id="1825" r:id="rId9"/>
    <p:sldId id="1826" r:id="rId10"/>
    <p:sldId id="1827" r:id="rId11"/>
    <p:sldId id="1839" r:id="rId12"/>
    <p:sldId id="1840" r:id="rId13"/>
    <p:sldId id="1828" r:id="rId14"/>
    <p:sldId id="1829" r:id="rId15"/>
    <p:sldId id="1847" r:id="rId16"/>
    <p:sldId id="1848" r:id="rId17"/>
    <p:sldId id="1830" r:id="rId18"/>
    <p:sldId id="1831" r:id="rId19"/>
    <p:sldId id="1832" r:id="rId20"/>
    <p:sldId id="1833" r:id="rId21"/>
    <p:sldId id="1834" r:id="rId22"/>
    <p:sldId id="1835" r:id="rId23"/>
    <p:sldId id="1836" r:id="rId24"/>
    <p:sldId id="1837" r:id="rId25"/>
    <p:sldId id="1838" r:id="rId26"/>
    <p:sldId id="1849" r:id="rId27"/>
    <p:sldId id="1854" r:id="rId28"/>
    <p:sldId id="1843" r:id="rId29"/>
    <p:sldId id="1845" r:id="rId30"/>
    <p:sldId id="1841" r:id="rId31"/>
    <p:sldId id="1846" r:id="rId32"/>
    <p:sldId id="1844" r:id="rId33"/>
    <p:sldId id="1853" r:id="rId34"/>
    <p:sldId id="1851" r:id="rId35"/>
    <p:sldId id="185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C99"/>
    <a:srgbClr val="000066"/>
    <a:srgbClr val="B8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7197C-5892-49B6-A429-65A7D9EB9C75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82A-2AD2-4C60-BA6C-6610F5B3C6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7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42A4A-8757-4D5F-9560-2287EF8DD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BEDB5D-9882-4E03-A5F1-989D57107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E64B8B-1FDD-4F14-9C23-73614FA5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8886-B3B0-4CAD-9C8D-E19CA9E1085A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377E18-89AC-4B81-9AF7-BCCAA33A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4E18E1-85FB-40FF-9239-B6603C31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1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0EA7C-C13B-41B6-AA6C-C3FCD9EE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B112A7-9D80-487C-AA83-F2C5F3EC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255447-F5B0-4A86-905F-8D5743E3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216B-2B17-4D67-A699-A8AE8F46A4CE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0FA96-54E7-4AA9-B4AB-FC90E175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961EDC-FB08-4350-B7C8-9F49EF4E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7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11E568-578F-4927-BB55-FD230CB1C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6FA663-F224-40BC-8341-910A42979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B6958-847F-40CD-8B0D-1F79494F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3430-AEAB-4FA4-B44D-831518C5FBF4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69E5B-849F-4E79-A353-CA968D1B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BD8EDC-CD16-45C7-8826-A7DB1B15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41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78F7B-68AB-4A67-BA2B-D068C97E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F35D0D-5FE8-4651-82E7-40A73754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A9285-71A0-4334-9FB9-0F315A8E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C72-3195-431E-A40D-4F171118BC66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ABC1F-8A6F-4B56-91AE-0E62B26F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C3D263-1E2D-4E42-8A9F-12E10608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2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976D6-00CD-41A6-BEDB-8F7E979F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F48DD6-23F8-4266-96C4-F106A3CDC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90C62-5994-4621-AA41-F827A533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912-DF10-4DCD-A460-D2590F68BBFB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6682B6-26EC-4696-A371-CC55B87E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EA28EB-EEF8-4CC9-AC14-D0D318F3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23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4D58-3B15-474A-996B-046DEECA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7252CB-6598-4820-9466-E83EDFFC6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1D8A33-8D7F-4437-9DD2-FD335AED0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4FC16C-C699-4E7F-9082-24E9A9F6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252B-08E5-4147-A654-CB5CD86F3DC1}" type="datetime1">
              <a:rPr lang="pt-BR" smtClean="0"/>
              <a:t>13/05/2020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74BA24-7D51-4287-B3C6-4CE3F53A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73911B-C325-455E-835A-BFFAC8C4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706DE-FA4F-46A1-9540-C8B1358B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590FCD-8D88-446B-A2F6-829EA64C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95B16A-0E50-4915-BA43-D63AAF06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73FC1E-F194-49F7-9CFE-A28723676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0A762C-540E-4F98-B024-7D25CA3BF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B77D75-4FAE-45AF-8C88-2E59397F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F89F-6D83-4251-B6B2-3190DB5B7701}" type="datetime1">
              <a:rPr lang="pt-BR" smtClean="0"/>
              <a:t>13/05/2020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7FDB86-3144-4E5D-A4DE-60371B37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B82D5C-A9DD-46B4-BC80-8972625A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3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9A84A-0A4B-430A-8B04-BC16C951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046DC6-B722-48C6-9E08-F66B195D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7A8E-91DE-48D0-8AF2-3A7FCBF02D01}" type="datetime1">
              <a:rPr lang="pt-BR" smtClean="0"/>
              <a:t>13/05/2020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13828F-29BC-47BD-9F2B-DEA27508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B72CBE-46F5-4247-93C3-C4CD7D9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5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92B0F7-2C62-447C-81F0-BECF97AD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6FE4-FF54-48B9-ACB6-C950CC1DF594}" type="datetime1">
              <a:rPr lang="pt-BR" smtClean="0"/>
              <a:t>13/05/2020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F2BB3D-F659-4305-AF6E-B69FCA8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47E9FF-4A94-4E4E-8B03-8F36F6DA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4BE76-40A8-4ABE-92ED-39CA5ED0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F9BF49-F866-44B9-9CCE-0CFC38E9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083634-A538-4C46-86FD-7944CBDD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6134EB-A531-413F-8C55-3B837F7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B491-CEC9-48AF-900D-159F3E284AAD}" type="datetime1">
              <a:rPr lang="pt-BR" smtClean="0"/>
              <a:t>13/05/2020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8877F7-F2ED-4858-BC5C-AEB7C0AE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9AB378-7391-4649-9FC1-587AE940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36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7C25C-5ECF-4208-A092-1D09E01E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EB435D-7B97-4783-8F36-E9CA35810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78F2C-16DB-4597-B40B-ACECA929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858F76-5E27-4D47-BA22-22A93E9B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326D-DD0E-4BFB-A23A-3D43685EB5F9}" type="datetime1">
              <a:rPr lang="pt-BR" smtClean="0"/>
              <a:t>13/05/2020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910229-A8F3-4D93-BF47-CB50539C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EC9972-66EF-4FC5-B6F2-4A62DAF0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6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F7D0FB-77F2-4485-8319-2DA91E0B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E3F9F5-0F75-4528-A1BE-5F15B916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B40E9-B109-439F-9C8C-1D3F2942E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E22D-7E2D-41EE-9EAF-B8E3B6AB8662}" type="datetime1">
              <a:rPr lang="pt-BR" smtClean="0"/>
              <a:t>13/05/2020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3CAE67-686D-4182-AEAA-04BE14FFA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F72041-537F-4086-B119-6CC732396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26C7-77B2-4FEF-8E13-5FFCC3CA3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34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7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10" Type="http://schemas.openxmlformats.org/officeDocument/2006/relationships/image" Target="../media/image55.png"/><Relationship Id="rId4" Type="http://schemas.openxmlformats.org/officeDocument/2006/relationships/image" Target="../media/image6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9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B4F86E93-DA83-43BE-A57E-010A7E315C67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4DB7B66-8EE5-49FA-AB6D-4A8CD965A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" y="12878"/>
            <a:ext cx="12174508" cy="684512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4CD7C32-FE17-43F7-A459-C113C197F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9419657" y="-239745"/>
            <a:ext cx="2812637" cy="20256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138BB1D5-00A0-4C2C-A17D-42588117DC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9940" y="428625"/>
            <a:ext cx="853326" cy="907334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1BE2AD4-F02E-4A06-9325-FAF9B442E8D4}"/>
              </a:ext>
            </a:extLst>
          </p:cNvPr>
          <p:cNvSpPr/>
          <p:nvPr/>
        </p:nvSpPr>
        <p:spPr>
          <a:xfrm>
            <a:off x="8906" y="-2"/>
            <a:ext cx="12192000" cy="6858001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C12A3CF-0FCD-40BB-B3EB-5B553BD2CE26}"/>
              </a:ext>
            </a:extLst>
          </p:cNvPr>
          <p:cNvSpPr txBox="1"/>
          <p:nvPr/>
        </p:nvSpPr>
        <p:spPr>
          <a:xfrm>
            <a:off x="11730791" y="1554851"/>
            <a:ext cx="6640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solidFill>
                  <a:schemeClr val="accent5">
                    <a:lumMod val="75000"/>
                  </a:schemeClr>
                </a:solidFill>
              </a:rPr>
              <a:t>0,25 min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551686-307A-419F-80D7-995BA438F8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6" t="9447"/>
          <a:stretch/>
        </p:blipFill>
        <p:spPr>
          <a:xfrm>
            <a:off x="-8906" y="-4"/>
            <a:ext cx="3612088" cy="2683019"/>
          </a:xfrm>
          <a:prstGeom prst="rect">
            <a:avLst/>
          </a:prstGeom>
        </p:spPr>
      </p:pic>
      <p:pic>
        <p:nvPicPr>
          <p:cNvPr id="41" name="Picture 2" descr="Resultado de imagem para ubec png">
            <a:extLst>
              <a:ext uri="{FF2B5EF4-FFF2-40B4-BE49-F238E27FC236}">
                <a16:creationId xmlns:a16="http://schemas.microsoft.com/office/drawing/2014/main" id="{3147D27C-0502-476D-9118-E691328E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2" y="133309"/>
            <a:ext cx="1917002" cy="24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0D1B2E-1DB7-4376-9C8E-B44DF50EC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2" y="301297"/>
            <a:ext cx="1266575" cy="8858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6381E4-F6B8-4976-A753-C76AF8011F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69" t="20250" r="12727" b="31286"/>
          <a:stretch/>
        </p:blipFill>
        <p:spPr>
          <a:xfrm>
            <a:off x="4608885" y="2361367"/>
            <a:ext cx="3979935" cy="179046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B41D6DE-53C3-4763-8D54-11A8388822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935" t="17000" r="16917" b="31624"/>
          <a:stretch/>
        </p:blipFill>
        <p:spPr>
          <a:xfrm>
            <a:off x="4825469" y="2220468"/>
            <a:ext cx="3546765" cy="18980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DD2F5F-DFB6-4BCC-BB81-74A5CBDAF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9505" y="4182192"/>
            <a:ext cx="827298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82400" y="6416461"/>
            <a:ext cx="4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835DDB6D-C0AB-4E4F-A46E-EA035E2BA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ADBC1B03-E8FE-42F4-8D48-43D3F1109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3" y="281826"/>
            <a:ext cx="6651312" cy="1072989"/>
          </a:xfrm>
          <a:prstGeom prst="rect">
            <a:avLst/>
          </a:prstGeom>
        </p:spPr>
      </p:pic>
      <p:sp>
        <p:nvSpPr>
          <p:cNvPr id="49" name="Retângulo de cantos arredondados 7">
            <a:extLst>
              <a:ext uri="{FF2B5EF4-FFF2-40B4-BE49-F238E27FC236}">
                <a16:creationId xmlns:a16="http://schemas.microsoft.com/office/drawing/2014/main" id="{59DC608E-F115-4894-A245-AA27F57C0C2D}"/>
              </a:ext>
            </a:extLst>
          </p:cNvPr>
          <p:cNvSpPr/>
          <p:nvPr/>
        </p:nvSpPr>
        <p:spPr>
          <a:xfrm>
            <a:off x="770537" y="1531939"/>
            <a:ext cx="3206003" cy="36704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Pessoas Jurídicas Obrigadas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C9CE078-4C09-4385-8A6B-5FAB35A92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89" y="2026496"/>
            <a:ext cx="10571380" cy="1213209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C21B8A04-F5B7-4C5F-AF22-5027BE905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1308" y="2931837"/>
            <a:ext cx="2145978" cy="548688"/>
          </a:xfrm>
          <a:prstGeom prst="rect">
            <a:avLst/>
          </a:prstGeom>
        </p:spPr>
      </p:pic>
      <p:sp>
        <p:nvSpPr>
          <p:cNvPr id="52" name="Retângulo de cantos arredondados 12">
            <a:extLst>
              <a:ext uri="{FF2B5EF4-FFF2-40B4-BE49-F238E27FC236}">
                <a16:creationId xmlns:a16="http://schemas.microsoft.com/office/drawing/2014/main" id="{6D5A89F1-A844-4A57-9481-3731A26BB04C}"/>
              </a:ext>
            </a:extLst>
          </p:cNvPr>
          <p:cNvSpPr/>
          <p:nvPr/>
        </p:nvSpPr>
        <p:spPr>
          <a:xfrm>
            <a:off x="2552953" y="3744523"/>
            <a:ext cx="2218015" cy="36704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Desobrigadas</a:t>
            </a:r>
          </a:p>
          <a:p>
            <a:pPr algn="r"/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13D880BA-EEA8-4061-AF50-74D0C5D7F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405" y="4271361"/>
            <a:ext cx="908992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0E82BAB1-DCF0-4EE7-B6E5-483BD61F3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11B407-1ED1-43D0-8074-964E7EEA4C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38"/>
          <a:stretch/>
        </p:blipFill>
        <p:spPr>
          <a:xfrm>
            <a:off x="722878" y="276589"/>
            <a:ext cx="8214994" cy="10729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74DC40-AFA3-4352-B0FC-610232C58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22" y="1872282"/>
            <a:ext cx="10687214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199602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4720EB2-D505-4CC3-B227-43A3DD690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3C08EF-F4C3-4C98-9225-AFCCDB639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49" y="1846951"/>
            <a:ext cx="11235902" cy="31640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3665ED-F04A-4B4C-A543-895C01727D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21" r="3531"/>
          <a:stretch/>
        </p:blipFill>
        <p:spPr>
          <a:xfrm>
            <a:off x="817418" y="378440"/>
            <a:ext cx="28401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499273" y="6416461"/>
            <a:ext cx="50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628BFB0-C129-4DF4-939B-3F7A73982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2F97D59-CD76-40B0-8EF0-A9C1BA2E9B09}"/>
              </a:ext>
            </a:extLst>
          </p:cNvPr>
          <p:cNvSpPr/>
          <p:nvPr/>
        </p:nvSpPr>
        <p:spPr>
          <a:xfrm>
            <a:off x="9369286" y="33125"/>
            <a:ext cx="2775728" cy="1459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AA01E9C-E54B-492D-A26D-E339AC3F4CFB}"/>
              </a:ext>
            </a:extLst>
          </p:cNvPr>
          <p:cNvSpPr/>
          <p:nvPr/>
        </p:nvSpPr>
        <p:spPr>
          <a:xfrm>
            <a:off x="3000259" y="1202466"/>
            <a:ext cx="1304808" cy="3184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0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A88C16D-7283-4898-9ABC-9584500D1639}"/>
              </a:ext>
            </a:extLst>
          </p:cNvPr>
          <p:cNvSpPr/>
          <p:nvPr/>
        </p:nvSpPr>
        <p:spPr>
          <a:xfrm>
            <a:off x="3000259" y="201068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D54C72-D551-45E3-8F7F-D868970DEFDE}"/>
              </a:ext>
            </a:extLst>
          </p:cNvPr>
          <p:cNvSpPr/>
          <p:nvPr/>
        </p:nvSpPr>
        <p:spPr>
          <a:xfrm>
            <a:off x="3000259" y="2356642"/>
            <a:ext cx="1303734" cy="28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J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AA1037E-D593-478E-93C0-6154F8A123C0}"/>
              </a:ext>
            </a:extLst>
          </p:cNvPr>
          <p:cNvSpPr/>
          <p:nvPr/>
        </p:nvSpPr>
        <p:spPr>
          <a:xfrm>
            <a:off x="3000259" y="269447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K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B22CDE-0A29-45AB-9CBD-F42206D8B7AD}"/>
              </a:ext>
            </a:extLst>
          </p:cNvPr>
          <p:cNvSpPr/>
          <p:nvPr/>
        </p:nvSpPr>
        <p:spPr>
          <a:xfrm>
            <a:off x="2981708" y="1674178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C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9579CA0-DD68-4E97-AFD8-E22C0C44AF3F}"/>
              </a:ext>
            </a:extLst>
          </p:cNvPr>
          <p:cNvSpPr/>
          <p:nvPr/>
        </p:nvSpPr>
        <p:spPr>
          <a:xfrm>
            <a:off x="3010064" y="3033746"/>
            <a:ext cx="1293929" cy="284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Q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565BD22-31A0-43D6-9001-0C1A57804AEC}"/>
              </a:ext>
            </a:extLst>
          </p:cNvPr>
          <p:cNvSpPr/>
          <p:nvPr/>
        </p:nvSpPr>
        <p:spPr>
          <a:xfrm>
            <a:off x="3000259" y="5568183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9F75AA2-4D78-4A42-A546-AD2B3177931C}"/>
              </a:ext>
            </a:extLst>
          </p:cNvPr>
          <p:cNvSpPr/>
          <p:nvPr/>
        </p:nvSpPr>
        <p:spPr>
          <a:xfrm>
            <a:off x="3004698" y="5907425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Y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2D7AD9D4-71B3-4D94-9E59-D3997EDD54F5}"/>
              </a:ext>
            </a:extLst>
          </p:cNvPr>
          <p:cNvSpPr/>
          <p:nvPr/>
        </p:nvSpPr>
        <p:spPr>
          <a:xfrm>
            <a:off x="3007616" y="3790097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M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EA7EDC8-20A7-45A1-A447-FB959D12658E}"/>
              </a:ext>
            </a:extLst>
          </p:cNvPr>
          <p:cNvSpPr/>
          <p:nvPr/>
        </p:nvSpPr>
        <p:spPr>
          <a:xfrm>
            <a:off x="3010621" y="4134645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N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4C91BB5-8E9A-406C-9D93-B181C325BF85}"/>
              </a:ext>
            </a:extLst>
          </p:cNvPr>
          <p:cNvSpPr/>
          <p:nvPr/>
        </p:nvSpPr>
        <p:spPr>
          <a:xfrm>
            <a:off x="3007616" y="4486524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P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668B444-BEBB-469B-BF9F-D164C9979262}"/>
              </a:ext>
            </a:extLst>
          </p:cNvPr>
          <p:cNvSpPr/>
          <p:nvPr/>
        </p:nvSpPr>
        <p:spPr>
          <a:xfrm>
            <a:off x="3010621" y="4831072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T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6B35883-F667-45C9-B983-92B1E7097F60}"/>
              </a:ext>
            </a:extLst>
          </p:cNvPr>
          <p:cNvSpPr/>
          <p:nvPr/>
        </p:nvSpPr>
        <p:spPr>
          <a:xfrm>
            <a:off x="3000259" y="5162868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U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A378A2C8-847E-4CF9-919E-F14E05C89E0F}"/>
              </a:ext>
            </a:extLst>
          </p:cNvPr>
          <p:cNvCxnSpPr/>
          <p:nvPr/>
        </p:nvCxnSpPr>
        <p:spPr>
          <a:xfrm flipV="1">
            <a:off x="247490" y="1585474"/>
            <a:ext cx="11456124" cy="58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312740AC-B021-41B3-8C01-39163167AEF3}"/>
              </a:ext>
            </a:extLst>
          </p:cNvPr>
          <p:cNvSpPr/>
          <p:nvPr/>
        </p:nvSpPr>
        <p:spPr>
          <a:xfrm>
            <a:off x="10082455" y="1184671"/>
            <a:ext cx="1304808" cy="3184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0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5AECD26-7169-4136-A96D-5FD80198BFC4}"/>
              </a:ext>
            </a:extLst>
          </p:cNvPr>
          <p:cNvSpPr/>
          <p:nvPr/>
        </p:nvSpPr>
        <p:spPr>
          <a:xfrm>
            <a:off x="10082455" y="1992891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734AD05-C97F-4574-ADB1-86478699FA58}"/>
              </a:ext>
            </a:extLst>
          </p:cNvPr>
          <p:cNvSpPr/>
          <p:nvPr/>
        </p:nvSpPr>
        <p:spPr>
          <a:xfrm>
            <a:off x="10082455" y="2338847"/>
            <a:ext cx="1303734" cy="28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J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320371B-B953-41AF-9CBB-A50B1599AA3A}"/>
              </a:ext>
            </a:extLst>
          </p:cNvPr>
          <p:cNvSpPr/>
          <p:nvPr/>
        </p:nvSpPr>
        <p:spPr>
          <a:xfrm>
            <a:off x="10082455" y="2676681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K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8BB3A3B-0648-4230-A60F-2222E8664BFC}"/>
              </a:ext>
            </a:extLst>
          </p:cNvPr>
          <p:cNvSpPr/>
          <p:nvPr/>
        </p:nvSpPr>
        <p:spPr>
          <a:xfrm>
            <a:off x="10063904" y="1656383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C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CD9B84A6-8B02-454B-AC87-FB0C00242D01}"/>
              </a:ext>
            </a:extLst>
          </p:cNvPr>
          <p:cNvSpPr/>
          <p:nvPr/>
        </p:nvSpPr>
        <p:spPr>
          <a:xfrm>
            <a:off x="10092260" y="3015951"/>
            <a:ext cx="1293929" cy="284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Q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15F39AA-07E8-456F-B8B3-0DF40F3AAF22}"/>
              </a:ext>
            </a:extLst>
          </p:cNvPr>
          <p:cNvSpPr/>
          <p:nvPr/>
        </p:nvSpPr>
        <p:spPr>
          <a:xfrm>
            <a:off x="10082455" y="5550388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X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F6367C1-080B-427C-87D6-40A2DA43F2C1}"/>
              </a:ext>
            </a:extLst>
          </p:cNvPr>
          <p:cNvSpPr/>
          <p:nvPr/>
        </p:nvSpPr>
        <p:spPr>
          <a:xfrm>
            <a:off x="10086894" y="5889630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Y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D605992-6A12-4A99-B28A-B2C86524E55C}"/>
              </a:ext>
            </a:extLst>
          </p:cNvPr>
          <p:cNvSpPr/>
          <p:nvPr/>
        </p:nvSpPr>
        <p:spPr>
          <a:xfrm>
            <a:off x="10082455" y="5029162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U</a:t>
            </a:r>
          </a:p>
        </p:txBody>
      </p:sp>
      <p:sp>
        <p:nvSpPr>
          <p:cNvPr id="42" name="Seta para baixo 33">
            <a:extLst>
              <a:ext uri="{FF2B5EF4-FFF2-40B4-BE49-F238E27FC236}">
                <a16:creationId xmlns:a16="http://schemas.microsoft.com/office/drawing/2014/main" id="{99B9B265-76EB-42D0-9265-7020D06BA8EF}"/>
              </a:ext>
            </a:extLst>
          </p:cNvPr>
          <p:cNvSpPr/>
          <p:nvPr/>
        </p:nvSpPr>
        <p:spPr>
          <a:xfrm rot="16200000">
            <a:off x="2751807" y="1241107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185F2BC-EE13-4ED3-A5B6-36C83FFB6CB6}"/>
              </a:ext>
            </a:extLst>
          </p:cNvPr>
          <p:cNvSpPr txBox="1"/>
          <p:nvPr/>
        </p:nvSpPr>
        <p:spPr>
          <a:xfrm>
            <a:off x="247490" y="1137986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Abertura e Identificação</a:t>
            </a:r>
          </a:p>
        </p:txBody>
      </p:sp>
      <p:sp>
        <p:nvSpPr>
          <p:cNvPr id="44" name="Seta para baixo 35">
            <a:extLst>
              <a:ext uri="{FF2B5EF4-FFF2-40B4-BE49-F238E27FC236}">
                <a16:creationId xmlns:a16="http://schemas.microsoft.com/office/drawing/2014/main" id="{113B501A-DA15-49EC-90B7-5B1E4862690E}"/>
              </a:ext>
            </a:extLst>
          </p:cNvPr>
          <p:cNvSpPr/>
          <p:nvPr/>
        </p:nvSpPr>
        <p:spPr>
          <a:xfrm rot="16200000">
            <a:off x="2733256" y="1751787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5" name="Seta para baixo 36">
            <a:extLst>
              <a:ext uri="{FF2B5EF4-FFF2-40B4-BE49-F238E27FC236}">
                <a16:creationId xmlns:a16="http://schemas.microsoft.com/office/drawing/2014/main" id="{B74649AB-0C26-43AD-B801-3B6540C06E53}"/>
              </a:ext>
            </a:extLst>
          </p:cNvPr>
          <p:cNvSpPr/>
          <p:nvPr/>
        </p:nvSpPr>
        <p:spPr>
          <a:xfrm rot="16200000">
            <a:off x="2743969" y="2072091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6" name="Seta para baixo 37">
            <a:extLst>
              <a:ext uri="{FF2B5EF4-FFF2-40B4-BE49-F238E27FC236}">
                <a16:creationId xmlns:a16="http://schemas.microsoft.com/office/drawing/2014/main" id="{440990FC-4124-4091-8E10-691584DF3BED}"/>
              </a:ext>
            </a:extLst>
          </p:cNvPr>
          <p:cNvSpPr/>
          <p:nvPr/>
        </p:nvSpPr>
        <p:spPr>
          <a:xfrm rot="16200000">
            <a:off x="2741172" y="2417444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7" name="Seta para baixo 38">
            <a:extLst>
              <a:ext uri="{FF2B5EF4-FFF2-40B4-BE49-F238E27FC236}">
                <a16:creationId xmlns:a16="http://schemas.microsoft.com/office/drawing/2014/main" id="{38E248B5-49D0-479E-A315-396767F17C39}"/>
              </a:ext>
            </a:extLst>
          </p:cNvPr>
          <p:cNvSpPr/>
          <p:nvPr/>
        </p:nvSpPr>
        <p:spPr>
          <a:xfrm rot="16200000">
            <a:off x="2751807" y="2737395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8" name="Seta para baixo 39">
            <a:extLst>
              <a:ext uri="{FF2B5EF4-FFF2-40B4-BE49-F238E27FC236}">
                <a16:creationId xmlns:a16="http://schemas.microsoft.com/office/drawing/2014/main" id="{C2E1F606-52B9-4AE9-ADE4-B10E0121D957}"/>
              </a:ext>
            </a:extLst>
          </p:cNvPr>
          <p:cNvSpPr/>
          <p:nvPr/>
        </p:nvSpPr>
        <p:spPr>
          <a:xfrm rot="16200000">
            <a:off x="2761776" y="3056429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9" name="Seta para baixo 40">
            <a:extLst>
              <a:ext uri="{FF2B5EF4-FFF2-40B4-BE49-F238E27FC236}">
                <a16:creationId xmlns:a16="http://schemas.microsoft.com/office/drawing/2014/main" id="{0FC683C0-9B82-4F64-9B68-20DD9261596D}"/>
              </a:ext>
            </a:extLst>
          </p:cNvPr>
          <p:cNvSpPr/>
          <p:nvPr/>
        </p:nvSpPr>
        <p:spPr>
          <a:xfrm rot="16200000">
            <a:off x="2756665" y="3900889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0" name="Seta para baixo 41">
            <a:extLst>
              <a:ext uri="{FF2B5EF4-FFF2-40B4-BE49-F238E27FC236}">
                <a16:creationId xmlns:a16="http://schemas.microsoft.com/office/drawing/2014/main" id="{DD06B800-97F7-463C-8D17-78C0355750D9}"/>
              </a:ext>
            </a:extLst>
          </p:cNvPr>
          <p:cNvSpPr/>
          <p:nvPr/>
        </p:nvSpPr>
        <p:spPr>
          <a:xfrm rot="16200000">
            <a:off x="2767378" y="4221193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1" name="Seta para baixo 42">
            <a:extLst>
              <a:ext uri="{FF2B5EF4-FFF2-40B4-BE49-F238E27FC236}">
                <a16:creationId xmlns:a16="http://schemas.microsoft.com/office/drawing/2014/main" id="{EC216E11-017A-430D-97D5-84FAC7301EF8}"/>
              </a:ext>
            </a:extLst>
          </p:cNvPr>
          <p:cNvSpPr/>
          <p:nvPr/>
        </p:nvSpPr>
        <p:spPr>
          <a:xfrm rot="16200000">
            <a:off x="2764581" y="4566546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2" name="Seta para baixo 43">
            <a:extLst>
              <a:ext uri="{FF2B5EF4-FFF2-40B4-BE49-F238E27FC236}">
                <a16:creationId xmlns:a16="http://schemas.microsoft.com/office/drawing/2014/main" id="{8352DB33-968D-4CD2-919B-D2DCB32F77AC}"/>
              </a:ext>
            </a:extLst>
          </p:cNvPr>
          <p:cNvSpPr/>
          <p:nvPr/>
        </p:nvSpPr>
        <p:spPr>
          <a:xfrm rot="16200000">
            <a:off x="2775216" y="4886497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3" name="Seta para baixo 44">
            <a:extLst>
              <a:ext uri="{FF2B5EF4-FFF2-40B4-BE49-F238E27FC236}">
                <a16:creationId xmlns:a16="http://schemas.microsoft.com/office/drawing/2014/main" id="{50C4A2F7-FA45-473F-8CD6-361F355D4E67}"/>
              </a:ext>
            </a:extLst>
          </p:cNvPr>
          <p:cNvSpPr/>
          <p:nvPr/>
        </p:nvSpPr>
        <p:spPr>
          <a:xfrm rot="16200000">
            <a:off x="2785185" y="5205531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4" name="Seta para baixo 45">
            <a:extLst>
              <a:ext uri="{FF2B5EF4-FFF2-40B4-BE49-F238E27FC236}">
                <a16:creationId xmlns:a16="http://schemas.microsoft.com/office/drawing/2014/main" id="{4AA3F688-E5E7-49E5-9ADC-C74AC4D9CB8E}"/>
              </a:ext>
            </a:extLst>
          </p:cNvPr>
          <p:cNvSpPr/>
          <p:nvPr/>
        </p:nvSpPr>
        <p:spPr>
          <a:xfrm rot="16200000">
            <a:off x="2744381" y="5619254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5" name="Seta para baixo 46">
            <a:extLst>
              <a:ext uri="{FF2B5EF4-FFF2-40B4-BE49-F238E27FC236}">
                <a16:creationId xmlns:a16="http://schemas.microsoft.com/office/drawing/2014/main" id="{4B56B25D-B12F-4AA4-B3FA-9B8DDCFAE2D4}"/>
              </a:ext>
            </a:extLst>
          </p:cNvPr>
          <p:cNvSpPr/>
          <p:nvPr/>
        </p:nvSpPr>
        <p:spPr>
          <a:xfrm rot="16200000">
            <a:off x="2754350" y="5938288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CF1DAB0E-B58E-47CD-9730-A1A6A38F0808}"/>
              </a:ext>
            </a:extLst>
          </p:cNvPr>
          <p:cNvCxnSpPr/>
          <p:nvPr/>
        </p:nvCxnSpPr>
        <p:spPr>
          <a:xfrm flipV="1">
            <a:off x="247490" y="3378464"/>
            <a:ext cx="11456124" cy="40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6AA20610-4D1B-4A51-8D53-5F2BA99A8BA4}"/>
              </a:ext>
            </a:extLst>
          </p:cNvPr>
          <p:cNvCxnSpPr/>
          <p:nvPr/>
        </p:nvCxnSpPr>
        <p:spPr>
          <a:xfrm flipV="1">
            <a:off x="247490" y="5514701"/>
            <a:ext cx="11456124" cy="40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A5B116D4-4C79-48B1-9A99-995FE2E5E764}"/>
              </a:ext>
            </a:extLst>
          </p:cNvPr>
          <p:cNvSpPr/>
          <p:nvPr/>
        </p:nvSpPr>
        <p:spPr>
          <a:xfrm>
            <a:off x="3005161" y="3454434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L</a:t>
            </a:r>
          </a:p>
        </p:txBody>
      </p:sp>
      <p:sp>
        <p:nvSpPr>
          <p:cNvPr id="59" name="Seta para baixo 50">
            <a:extLst>
              <a:ext uri="{FF2B5EF4-FFF2-40B4-BE49-F238E27FC236}">
                <a16:creationId xmlns:a16="http://schemas.microsoft.com/office/drawing/2014/main" id="{0D05353F-30D9-448B-912D-B23DE934CC15}"/>
              </a:ext>
            </a:extLst>
          </p:cNvPr>
          <p:cNvSpPr/>
          <p:nvPr/>
        </p:nvSpPr>
        <p:spPr>
          <a:xfrm rot="16200000">
            <a:off x="2733255" y="3538442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2C7099B-C1FA-4D3C-80F8-E77DFF42A64D}"/>
              </a:ext>
            </a:extLst>
          </p:cNvPr>
          <p:cNvSpPr txBox="1"/>
          <p:nvPr/>
        </p:nvSpPr>
        <p:spPr>
          <a:xfrm>
            <a:off x="224542" y="1637595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Recuperação da ECD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49316AC-7CBF-41C1-925D-519A9329033E}"/>
              </a:ext>
            </a:extLst>
          </p:cNvPr>
          <p:cNvSpPr txBox="1"/>
          <p:nvPr/>
        </p:nvSpPr>
        <p:spPr>
          <a:xfrm>
            <a:off x="198784" y="1995899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Recuperação da ECF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A8C32CB-0A7A-433A-AC45-FAC8CE0B9954}"/>
              </a:ext>
            </a:extLst>
          </p:cNvPr>
          <p:cNvSpPr txBox="1"/>
          <p:nvPr/>
        </p:nvSpPr>
        <p:spPr>
          <a:xfrm>
            <a:off x="198784" y="2327180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Plano de Contas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B3785CD-580F-471E-9AA9-F96EDBE38392}"/>
              </a:ext>
            </a:extLst>
          </p:cNvPr>
          <p:cNvSpPr txBox="1"/>
          <p:nvPr/>
        </p:nvSpPr>
        <p:spPr>
          <a:xfrm>
            <a:off x="224542" y="2689969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Lançamentos Contábeis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9F31DFA7-F7C2-4861-9611-9BF8417FC780}"/>
              </a:ext>
            </a:extLst>
          </p:cNvPr>
          <p:cNvSpPr txBox="1"/>
          <p:nvPr/>
        </p:nvSpPr>
        <p:spPr>
          <a:xfrm>
            <a:off x="224542" y="2971920"/>
            <a:ext cx="256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Livro Caixa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956F9C3-A83E-44AE-A090-1CB88D40D3B2}"/>
              </a:ext>
            </a:extLst>
          </p:cNvPr>
          <p:cNvSpPr txBox="1"/>
          <p:nvPr/>
        </p:nvSpPr>
        <p:spPr>
          <a:xfrm>
            <a:off x="247489" y="3420223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Balanço e DRE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E7BB78BA-573D-473B-AA31-B7E1A7D882C8}"/>
              </a:ext>
            </a:extLst>
          </p:cNvPr>
          <p:cNvSpPr txBox="1"/>
          <p:nvPr/>
        </p:nvSpPr>
        <p:spPr>
          <a:xfrm>
            <a:off x="246665" y="3780032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E-LALUR e E-LACS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5CA03B7-D34C-4F12-A054-9C1733577009}"/>
              </a:ext>
            </a:extLst>
          </p:cNvPr>
          <p:cNvSpPr txBox="1"/>
          <p:nvPr/>
        </p:nvSpPr>
        <p:spPr>
          <a:xfrm>
            <a:off x="268679" y="4112473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Cálculo do IR e da CSLL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4875CAE-F27C-4B52-85F5-30653B918B9A}"/>
              </a:ext>
            </a:extLst>
          </p:cNvPr>
          <p:cNvSpPr txBox="1"/>
          <p:nvPr/>
        </p:nvSpPr>
        <p:spPr>
          <a:xfrm>
            <a:off x="228047" y="4471294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Lucro Presumido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F54EB10-856A-4C59-BBE1-B9BBC08D35A5}"/>
              </a:ext>
            </a:extLst>
          </p:cNvPr>
          <p:cNvSpPr txBox="1"/>
          <p:nvPr/>
        </p:nvSpPr>
        <p:spPr>
          <a:xfrm>
            <a:off x="250579" y="4791669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Lucro Arbitrado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8A0C465-C763-4289-A9D4-65D95014C347}"/>
              </a:ext>
            </a:extLst>
          </p:cNvPr>
          <p:cNvSpPr txBox="1"/>
          <p:nvPr/>
        </p:nvSpPr>
        <p:spPr>
          <a:xfrm>
            <a:off x="246665" y="5110571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Imunes ou Isentas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B04DB6E6-8341-420D-8BB8-9EAA54BA47E2}"/>
              </a:ext>
            </a:extLst>
          </p:cNvPr>
          <p:cNvSpPr txBox="1"/>
          <p:nvPr/>
        </p:nvSpPr>
        <p:spPr>
          <a:xfrm>
            <a:off x="244035" y="5506305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Informações Econômicas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179D135-3A05-4548-9BF6-D5241F76D9B0}"/>
              </a:ext>
            </a:extLst>
          </p:cNvPr>
          <p:cNvSpPr txBox="1"/>
          <p:nvPr/>
        </p:nvSpPr>
        <p:spPr>
          <a:xfrm>
            <a:off x="240979" y="5812100"/>
            <a:ext cx="253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Informações Gerais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CA899892-6CF3-4682-8063-3045A62B929F}"/>
              </a:ext>
            </a:extLst>
          </p:cNvPr>
          <p:cNvCxnSpPr/>
          <p:nvPr/>
        </p:nvCxnSpPr>
        <p:spPr>
          <a:xfrm>
            <a:off x="4795805" y="711049"/>
            <a:ext cx="43371" cy="5340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EF205B75-5C83-41D6-AE92-81FC498CCF20}"/>
              </a:ext>
            </a:extLst>
          </p:cNvPr>
          <p:cNvCxnSpPr/>
          <p:nvPr/>
        </p:nvCxnSpPr>
        <p:spPr>
          <a:xfrm>
            <a:off x="7111855" y="732380"/>
            <a:ext cx="43371" cy="5340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92AA1350-60E4-432E-8FFA-CB0999F565BE}"/>
              </a:ext>
            </a:extLst>
          </p:cNvPr>
          <p:cNvCxnSpPr/>
          <p:nvPr/>
        </p:nvCxnSpPr>
        <p:spPr>
          <a:xfrm>
            <a:off x="9518057" y="732380"/>
            <a:ext cx="43371" cy="53405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6" name="Retângulo de cantos arredondados 67">
            <a:extLst>
              <a:ext uri="{FF2B5EF4-FFF2-40B4-BE49-F238E27FC236}">
                <a16:creationId xmlns:a16="http://schemas.microsoft.com/office/drawing/2014/main" id="{5C0FF194-B925-49C1-B1CC-408CAFF9770B}"/>
              </a:ext>
            </a:extLst>
          </p:cNvPr>
          <p:cNvSpPr/>
          <p:nvPr/>
        </p:nvSpPr>
        <p:spPr>
          <a:xfrm>
            <a:off x="5035358" y="645907"/>
            <a:ext cx="1790163" cy="41751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LUCRO REAL</a:t>
            </a:r>
          </a:p>
        </p:txBody>
      </p:sp>
      <p:sp>
        <p:nvSpPr>
          <p:cNvPr id="77" name="Retângulo de cantos arredondados 68">
            <a:extLst>
              <a:ext uri="{FF2B5EF4-FFF2-40B4-BE49-F238E27FC236}">
                <a16:creationId xmlns:a16="http://schemas.microsoft.com/office/drawing/2014/main" id="{98EAB67A-878E-45A2-A593-A012EE99C821}"/>
              </a:ext>
            </a:extLst>
          </p:cNvPr>
          <p:cNvSpPr/>
          <p:nvPr/>
        </p:nvSpPr>
        <p:spPr>
          <a:xfrm>
            <a:off x="7441560" y="643132"/>
            <a:ext cx="1790163" cy="41751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PRESUMIDO</a:t>
            </a:r>
          </a:p>
        </p:txBody>
      </p:sp>
      <p:sp>
        <p:nvSpPr>
          <p:cNvPr id="78" name="Retângulo de cantos arredondados 69">
            <a:extLst>
              <a:ext uri="{FF2B5EF4-FFF2-40B4-BE49-F238E27FC236}">
                <a16:creationId xmlns:a16="http://schemas.microsoft.com/office/drawing/2014/main" id="{F49B7133-E29F-415E-83CD-71DA4CC492B2}"/>
              </a:ext>
            </a:extLst>
          </p:cNvPr>
          <p:cNvSpPr/>
          <p:nvPr/>
        </p:nvSpPr>
        <p:spPr>
          <a:xfrm>
            <a:off x="9847762" y="642942"/>
            <a:ext cx="1855852" cy="41751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IMUNES/ISENTAS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BCBA19DD-ED37-4037-AFAA-B3581E02AAFB}"/>
              </a:ext>
            </a:extLst>
          </p:cNvPr>
          <p:cNvSpPr/>
          <p:nvPr/>
        </p:nvSpPr>
        <p:spPr>
          <a:xfrm>
            <a:off x="5248589" y="1202466"/>
            <a:ext cx="1304808" cy="3184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0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359B10C6-0E03-4876-98B6-D91B6C1F2AE5}"/>
              </a:ext>
            </a:extLst>
          </p:cNvPr>
          <p:cNvSpPr/>
          <p:nvPr/>
        </p:nvSpPr>
        <p:spPr>
          <a:xfrm>
            <a:off x="5248589" y="201068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E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D150ABDA-C93A-46A4-A66F-C06EBB04C83F}"/>
              </a:ext>
            </a:extLst>
          </p:cNvPr>
          <p:cNvSpPr/>
          <p:nvPr/>
        </p:nvSpPr>
        <p:spPr>
          <a:xfrm>
            <a:off x="5248589" y="2356642"/>
            <a:ext cx="1303734" cy="28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J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4B341F8C-2EC2-4AD8-A718-52535E6BF463}"/>
              </a:ext>
            </a:extLst>
          </p:cNvPr>
          <p:cNvSpPr/>
          <p:nvPr/>
        </p:nvSpPr>
        <p:spPr>
          <a:xfrm>
            <a:off x="5248589" y="269447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K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484D57BA-BA3A-4411-9DA5-53CD6A7A309D}"/>
              </a:ext>
            </a:extLst>
          </p:cNvPr>
          <p:cNvSpPr/>
          <p:nvPr/>
        </p:nvSpPr>
        <p:spPr>
          <a:xfrm>
            <a:off x="5230038" y="1674178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C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A2000404-BA03-4814-AFD5-A4810E7A5E32}"/>
              </a:ext>
            </a:extLst>
          </p:cNvPr>
          <p:cNvSpPr/>
          <p:nvPr/>
        </p:nvSpPr>
        <p:spPr>
          <a:xfrm>
            <a:off x="5253028" y="5907425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Y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3CFA4DEF-A45A-4E2A-A700-67E9774FB012}"/>
              </a:ext>
            </a:extLst>
          </p:cNvPr>
          <p:cNvSpPr/>
          <p:nvPr/>
        </p:nvSpPr>
        <p:spPr>
          <a:xfrm>
            <a:off x="5255946" y="3790097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M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CBEF9579-C4E8-47A7-AB48-3DD8C460424E}"/>
              </a:ext>
            </a:extLst>
          </p:cNvPr>
          <p:cNvSpPr/>
          <p:nvPr/>
        </p:nvSpPr>
        <p:spPr>
          <a:xfrm>
            <a:off x="5255946" y="4137789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N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41EFF253-DB27-46CB-A92C-9CCFE7DB9641}"/>
              </a:ext>
            </a:extLst>
          </p:cNvPr>
          <p:cNvSpPr/>
          <p:nvPr/>
        </p:nvSpPr>
        <p:spPr>
          <a:xfrm>
            <a:off x="5257646" y="3452730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L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A38D4044-ADC6-4A62-97F8-31202470A7D3}"/>
              </a:ext>
            </a:extLst>
          </p:cNvPr>
          <p:cNvSpPr/>
          <p:nvPr/>
        </p:nvSpPr>
        <p:spPr>
          <a:xfrm>
            <a:off x="5248589" y="5568183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X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EF2EB15C-D4AC-4529-A857-B80EFD9CEF9D}"/>
              </a:ext>
            </a:extLst>
          </p:cNvPr>
          <p:cNvSpPr/>
          <p:nvPr/>
        </p:nvSpPr>
        <p:spPr>
          <a:xfrm>
            <a:off x="7692222" y="1202466"/>
            <a:ext cx="1304808" cy="3184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0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8CC5A704-E987-45B2-8AB8-76015CCE1599}"/>
              </a:ext>
            </a:extLst>
          </p:cNvPr>
          <p:cNvSpPr/>
          <p:nvPr/>
        </p:nvSpPr>
        <p:spPr>
          <a:xfrm>
            <a:off x="7692222" y="201068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E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57B59B2E-2867-459A-B272-1F0D0D779E34}"/>
              </a:ext>
            </a:extLst>
          </p:cNvPr>
          <p:cNvSpPr/>
          <p:nvPr/>
        </p:nvSpPr>
        <p:spPr>
          <a:xfrm>
            <a:off x="7702027" y="3033746"/>
            <a:ext cx="1293929" cy="2846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Q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0CE24E7D-A0A0-4F03-B10D-453A64C6D2BD}"/>
              </a:ext>
            </a:extLst>
          </p:cNvPr>
          <p:cNvSpPr/>
          <p:nvPr/>
        </p:nvSpPr>
        <p:spPr>
          <a:xfrm>
            <a:off x="7696661" y="5907425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Y</a:t>
            </a: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FC9B52AB-96FD-40E3-8DF9-44333641A4F7}"/>
              </a:ext>
            </a:extLst>
          </p:cNvPr>
          <p:cNvSpPr/>
          <p:nvPr/>
        </p:nvSpPr>
        <p:spPr>
          <a:xfrm>
            <a:off x="7687848" y="4432640"/>
            <a:ext cx="1293929" cy="30094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P</a:t>
            </a:r>
          </a:p>
        </p:txBody>
      </p:sp>
      <p:sp>
        <p:nvSpPr>
          <p:cNvPr id="94" name="Arredondar Retângulo em um Canto Único 85">
            <a:extLst>
              <a:ext uri="{FF2B5EF4-FFF2-40B4-BE49-F238E27FC236}">
                <a16:creationId xmlns:a16="http://schemas.microsoft.com/office/drawing/2014/main" id="{70696D26-3888-4789-84D4-D898D85C5D43}"/>
              </a:ext>
            </a:extLst>
          </p:cNvPr>
          <p:cNvSpPr/>
          <p:nvPr/>
        </p:nvSpPr>
        <p:spPr>
          <a:xfrm>
            <a:off x="7677223" y="3026536"/>
            <a:ext cx="1351437" cy="33332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A7C7D8F9-E381-4CC1-81C0-7C0CA942A776}"/>
              </a:ext>
            </a:extLst>
          </p:cNvPr>
          <p:cNvSpPr/>
          <p:nvPr/>
        </p:nvSpPr>
        <p:spPr>
          <a:xfrm>
            <a:off x="7673671" y="1674178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C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1576E90E-A01E-42B2-BA2C-90976016534E}"/>
              </a:ext>
            </a:extLst>
          </p:cNvPr>
          <p:cNvSpPr/>
          <p:nvPr/>
        </p:nvSpPr>
        <p:spPr>
          <a:xfrm>
            <a:off x="7692222" y="2356642"/>
            <a:ext cx="1303734" cy="2815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J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FAEA4085-3FA6-4744-BABD-394A0C6876EA}"/>
              </a:ext>
            </a:extLst>
          </p:cNvPr>
          <p:cNvSpPr/>
          <p:nvPr/>
        </p:nvSpPr>
        <p:spPr>
          <a:xfrm>
            <a:off x="7692222" y="2694476"/>
            <a:ext cx="1303734" cy="287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K</a:t>
            </a: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DF8406F-2FB3-4724-B3DB-6ADD63240C06}"/>
              </a:ext>
            </a:extLst>
          </p:cNvPr>
          <p:cNvSpPr/>
          <p:nvPr/>
        </p:nvSpPr>
        <p:spPr>
          <a:xfrm>
            <a:off x="7692222" y="5568183"/>
            <a:ext cx="1285183" cy="290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Bloco X</a:t>
            </a:r>
          </a:p>
        </p:txBody>
      </p:sp>
      <p:sp>
        <p:nvSpPr>
          <p:cNvPr id="99" name="Arredondar Retângulo em um Canto Único 90">
            <a:extLst>
              <a:ext uri="{FF2B5EF4-FFF2-40B4-BE49-F238E27FC236}">
                <a16:creationId xmlns:a16="http://schemas.microsoft.com/office/drawing/2014/main" id="{EC04C8F5-BC71-4408-96BB-1FA59409FD10}"/>
              </a:ext>
            </a:extLst>
          </p:cNvPr>
          <p:cNvSpPr/>
          <p:nvPr/>
        </p:nvSpPr>
        <p:spPr>
          <a:xfrm>
            <a:off x="10058603" y="3010586"/>
            <a:ext cx="1351437" cy="33332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0" name="Imagem 99">
            <a:extLst>
              <a:ext uri="{FF2B5EF4-FFF2-40B4-BE49-F238E27FC236}">
                <a16:creationId xmlns:a16="http://schemas.microsoft.com/office/drawing/2014/main" id="{013FD0CF-613F-47F0-9D7B-04AC3B7A2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73" y="136003"/>
            <a:ext cx="41334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82400" y="6416461"/>
            <a:ext cx="41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6C35288B-2E61-49AE-86C7-439DD782E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145CE6B2-D870-4B45-8DA2-003E2FB07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2" y="1535258"/>
            <a:ext cx="4022160" cy="2109399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636CB756-9823-4EB7-A61B-4C390BE02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37" y="181576"/>
            <a:ext cx="5822185" cy="1072989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9F10D8A5-2563-4DC4-B662-2900F4B47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933" y="1349478"/>
            <a:ext cx="7102456" cy="2109399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625B1AA6-1225-4408-900F-3B6C7799D0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975" y="3758706"/>
            <a:ext cx="7071973" cy="2017951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0C15A2F1-3363-4F84-ACED-C923EF391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4566" y="5232893"/>
            <a:ext cx="65171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32FFFF-1383-4C27-953A-CBD18706E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DA80374-AFFA-494F-8445-DA9F3412D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40" y="401097"/>
            <a:ext cx="7425572" cy="107298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EFCE522-2E75-48CD-B17E-C70BACB312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54" y="1878160"/>
            <a:ext cx="11327350" cy="1335140"/>
          </a:xfrm>
          <a:prstGeom prst="rect">
            <a:avLst/>
          </a:prstGeom>
        </p:spPr>
      </p:pic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3D7C7C75-36C6-4F7F-AC95-8EECD782C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36857"/>
              </p:ext>
            </p:extLst>
          </p:nvPr>
        </p:nvGraphicFramePr>
        <p:xfrm>
          <a:off x="930906" y="3213300"/>
          <a:ext cx="10330186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SITUAÇÃO ESPECIAL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PRAZO DE ENTREGA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Até abril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31 de julho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Após abril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no último dia do 3º mês subsequente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Imagem 25">
            <a:extLst>
              <a:ext uri="{FF2B5EF4-FFF2-40B4-BE49-F238E27FC236}">
                <a16:creationId xmlns:a16="http://schemas.microsoft.com/office/drawing/2014/main" id="{2EA19AB3-9E39-4FD0-8997-6CD98E3AE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7593" y="5159735"/>
            <a:ext cx="443827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-4878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F1BF27-F421-4133-81A9-0B13C0D52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1727092E-17BF-4EF2-A051-04E4F0C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19" y="1381320"/>
            <a:ext cx="11290771" cy="4761389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0EA4737A-8598-4A83-BF8B-8B9218FB2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55"/>
          <a:stretch/>
        </p:blipFill>
        <p:spPr>
          <a:xfrm>
            <a:off x="1872677" y="308331"/>
            <a:ext cx="2261770" cy="107298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EC4AF29A-D807-4BAC-9FF9-E9D63BF1E6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489"/>
          <a:stretch/>
        </p:blipFill>
        <p:spPr>
          <a:xfrm>
            <a:off x="541719" y="308331"/>
            <a:ext cx="133095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13127" y="6416461"/>
            <a:ext cx="48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596F59D-4139-4399-A74F-AAD897D30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F6BC4612-8BC4-45EA-9994-5E136949B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59" y="202313"/>
            <a:ext cx="4273666" cy="1072989"/>
          </a:xfrm>
          <a:prstGeom prst="rect">
            <a:avLst/>
          </a:prstGeom>
        </p:spPr>
      </p:pic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460F292F-DDFE-4B17-89A9-D671950D1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7175"/>
              </p:ext>
            </p:extLst>
          </p:nvPr>
        </p:nvGraphicFramePr>
        <p:xfrm>
          <a:off x="526955" y="1558829"/>
          <a:ext cx="1113808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538">
                  <a:extLst>
                    <a:ext uri="{9D8B030D-6E8A-4147-A177-3AD203B41FA5}">
                      <a16:colId xmlns:a16="http://schemas.microsoft.com/office/drawing/2014/main" val="1829622789"/>
                    </a:ext>
                  </a:extLst>
                </a:gridCol>
                <a:gridCol w="5523551">
                  <a:extLst>
                    <a:ext uri="{9D8B030D-6E8A-4147-A177-3AD203B41FA5}">
                      <a16:colId xmlns:a16="http://schemas.microsoft.com/office/drawing/2014/main" val="383978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 song for jennifer" panose="02000000000000000000" pitchFamily="2" charset="0"/>
                        </a:rPr>
                        <a:t>Por Atraso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song for jennif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6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latin typeface="a song for jennifer" panose="02000000000000000000" pitchFamily="2" charset="0"/>
                        </a:rPr>
                        <a:t>0.5% </a:t>
                      </a: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do valor da Receita Bruta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Do período a que se refere a escrituração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83937"/>
                  </a:ext>
                </a:extLst>
              </a:tr>
            </a:tbl>
          </a:graphicData>
        </a:graphic>
      </p:graphicFrame>
      <p:graphicFrame>
        <p:nvGraphicFramePr>
          <p:cNvPr id="61" name="Tabela 60">
            <a:extLst>
              <a:ext uri="{FF2B5EF4-FFF2-40B4-BE49-F238E27FC236}">
                <a16:creationId xmlns:a16="http://schemas.microsoft.com/office/drawing/2014/main" id="{3EA8D4E4-E4F0-47DC-98B3-D2E6BF93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1637"/>
              </p:ext>
            </p:extLst>
          </p:nvPr>
        </p:nvGraphicFramePr>
        <p:xfrm>
          <a:off x="526955" y="2520594"/>
          <a:ext cx="1113808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538">
                  <a:extLst>
                    <a:ext uri="{9D8B030D-6E8A-4147-A177-3AD203B41FA5}">
                      <a16:colId xmlns:a16="http://schemas.microsoft.com/office/drawing/2014/main" val="1829622789"/>
                    </a:ext>
                  </a:extLst>
                </a:gridCol>
                <a:gridCol w="5523551">
                  <a:extLst>
                    <a:ext uri="{9D8B030D-6E8A-4147-A177-3AD203B41FA5}">
                      <a16:colId xmlns:a16="http://schemas.microsoft.com/office/drawing/2014/main" val="383978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 song for jennifer" panose="02000000000000000000" pitchFamily="2" charset="0"/>
                        </a:rPr>
                        <a:t>Por Incorreções Ou Omissões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song for jennif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6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latin typeface="a song for jennifer" panose="02000000000000000000" pitchFamily="2" charset="0"/>
                        </a:rPr>
                        <a:t>5% </a:t>
                      </a: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do valor da Receita Bruta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Limitado a 1%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83937"/>
                  </a:ext>
                </a:extLst>
              </a:tr>
            </a:tbl>
          </a:graphicData>
        </a:graphic>
      </p:graphicFrame>
      <p:graphicFrame>
        <p:nvGraphicFramePr>
          <p:cNvPr id="62" name="Tabela 61">
            <a:extLst>
              <a:ext uri="{FF2B5EF4-FFF2-40B4-BE49-F238E27FC236}">
                <a16:creationId xmlns:a16="http://schemas.microsoft.com/office/drawing/2014/main" id="{DD90DC69-ACBF-4E28-AC58-D45AD3629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06304"/>
              </p:ext>
            </p:extLst>
          </p:nvPr>
        </p:nvGraphicFramePr>
        <p:xfrm>
          <a:off x="526955" y="3468711"/>
          <a:ext cx="11138089" cy="117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890">
                  <a:extLst>
                    <a:ext uri="{9D8B030D-6E8A-4147-A177-3AD203B41FA5}">
                      <a16:colId xmlns:a16="http://schemas.microsoft.com/office/drawing/2014/main" val="1829622789"/>
                    </a:ext>
                  </a:extLst>
                </a:gridCol>
                <a:gridCol w="5537199">
                  <a:extLst>
                    <a:ext uri="{9D8B030D-6E8A-4147-A177-3AD203B41FA5}">
                      <a16:colId xmlns:a16="http://schemas.microsoft.com/office/drawing/2014/main" val="3839783573"/>
                    </a:ext>
                  </a:extLst>
                </a:gridCol>
              </a:tblGrid>
              <a:tr h="46923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 song for jennifer" panose="02000000000000000000" pitchFamily="2" charset="0"/>
                        </a:rPr>
                        <a:t>Por não cumprir o Prazo de Intimação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song for jennif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65564"/>
                  </a:ext>
                </a:extLst>
              </a:tr>
              <a:tr h="41403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latin typeface="a song for jennifer" panose="02000000000000000000" pitchFamily="2" charset="0"/>
                        </a:rPr>
                        <a:t>0,2%  por dia de atraso sobre </a:t>
                      </a: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o valor da Receita Bruta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Limitado a 1%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83937"/>
                  </a:ext>
                </a:extLst>
              </a:tr>
            </a:tbl>
          </a:graphicData>
        </a:graphic>
      </p:graphicFrame>
      <p:graphicFrame>
        <p:nvGraphicFramePr>
          <p:cNvPr id="63" name="Tabela 62">
            <a:extLst>
              <a:ext uri="{FF2B5EF4-FFF2-40B4-BE49-F238E27FC236}">
                <a16:creationId xmlns:a16="http://schemas.microsoft.com/office/drawing/2014/main" id="{460A9583-93F2-444C-9DE0-BDB074625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9091"/>
              </p:ext>
            </p:extLst>
          </p:nvPr>
        </p:nvGraphicFramePr>
        <p:xfrm>
          <a:off x="526955" y="4459904"/>
          <a:ext cx="11138089" cy="152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802">
                  <a:extLst>
                    <a:ext uri="{9D8B030D-6E8A-4147-A177-3AD203B41FA5}">
                      <a16:colId xmlns:a16="http://schemas.microsoft.com/office/drawing/2014/main" val="1829622789"/>
                    </a:ext>
                  </a:extLst>
                </a:gridCol>
                <a:gridCol w="5529287">
                  <a:extLst>
                    <a:ext uri="{9D8B030D-6E8A-4147-A177-3AD203B41FA5}">
                      <a16:colId xmlns:a16="http://schemas.microsoft.com/office/drawing/2014/main" val="3839783573"/>
                    </a:ext>
                  </a:extLst>
                </a:gridCol>
              </a:tblGrid>
              <a:tr h="46923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 song for jennifer" panose="02000000000000000000" pitchFamily="2" charset="0"/>
                        </a:rPr>
                        <a:t>Redução da Multa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song for jennifer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65564"/>
                  </a:ext>
                </a:extLst>
              </a:tr>
              <a:tr h="41403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latin typeface="a song for jennifer" panose="02000000000000000000" pitchFamily="2" charset="0"/>
                        </a:rPr>
                        <a:t>50% </a:t>
                      </a: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(cinquenta por cento)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Antes de intimação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683937"/>
                  </a:ext>
                </a:extLst>
              </a:tr>
              <a:tr h="644402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latin typeface="a song for jennifer" panose="02000000000000000000" pitchFamily="2" charset="0"/>
                        </a:rPr>
                        <a:t>25% </a:t>
                      </a: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(vinte e cinco por cento)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>
                          <a:latin typeface="a song for jennifer" panose="02000000000000000000" pitchFamily="2" charset="0"/>
                        </a:rPr>
                        <a:t>No prazo da intimação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832"/>
                  </a:ext>
                </a:extLst>
              </a:tr>
            </a:tbl>
          </a:graphicData>
        </a:graphic>
      </p:graphicFrame>
      <p:pic>
        <p:nvPicPr>
          <p:cNvPr id="64" name="Imagem 63">
            <a:extLst>
              <a:ext uri="{FF2B5EF4-FFF2-40B4-BE49-F238E27FC236}">
                <a16:creationId xmlns:a16="http://schemas.microsoft.com/office/drawing/2014/main" id="{40BD8A13-EC79-4B5F-992D-E539E7524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161" y="889186"/>
            <a:ext cx="242032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Qual seu maior desafio quanto aos SPED’s? Corrigir Erros? Estrutura? Parâmetros? – Saiba como solucionar estes problemas e outros acessando &gt;&gt; http://bit.ly/formacaoemSPED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159309" y="6262254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13127" y="6416461"/>
            <a:ext cx="48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BC6D52F-8961-403B-A21E-16355F12E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ACB8A5F-AB8C-4742-A085-E82CDD0B2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38" y="321583"/>
            <a:ext cx="5029636" cy="107298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DEF8901-CE22-4C3F-BEE9-63C94F32F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93" y="1207405"/>
            <a:ext cx="11181033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2513869A-69AC-4635-A59B-856EDA713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111B08D5-2696-4969-9983-646592C85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83" y="255296"/>
            <a:ext cx="6285521" cy="1682642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B3E889D-962A-4D19-94FB-131E2886F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83" y="1937938"/>
            <a:ext cx="1126028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560C721-A51F-43D9-ABC0-3589DBA31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26647A9-78D2-4AA1-9408-0CD55114A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13" y="298462"/>
            <a:ext cx="4871126" cy="10729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78B580-1EAE-4697-95C6-D1930E1DF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14" y="1565246"/>
            <a:ext cx="11644369" cy="232277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C21DC61-187B-43DF-A458-4EE8BF306F25}"/>
              </a:ext>
            </a:extLst>
          </p:cNvPr>
          <p:cNvSpPr/>
          <p:nvPr/>
        </p:nvSpPr>
        <p:spPr>
          <a:xfrm>
            <a:off x="5714302" y="2236868"/>
            <a:ext cx="4083479" cy="44687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5ECF262-C654-4421-9803-D1592D279ED0}"/>
              </a:ext>
            </a:extLst>
          </p:cNvPr>
          <p:cNvCxnSpPr>
            <a:cxnSpLocks/>
          </p:cNvCxnSpPr>
          <p:nvPr/>
        </p:nvCxnSpPr>
        <p:spPr>
          <a:xfrm flipH="1">
            <a:off x="5883965" y="2683742"/>
            <a:ext cx="1771905" cy="14905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404C68E2-9C3E-4658-BF07-427E6D9E2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8309" y="3972673"/>
            <a:ext cx="4492453" cy="181630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6B2D0BE-D6A7-4902-B987-F5B2821FAE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935" y="3627578"/>
            <a:ext cx="4413856" cy="1665176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85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863FF62-66B7-4DC8-B693-A4CC8DB42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82EE2E-C613-465D-BF3A-CE33B77C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83" y="255296"/>
            <a:ext cx="6285521" cy="16826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F201780-B5CE-4FE9-8AEE-85DE0E1A00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592" y="1829599"/>
            <a:ext cx="9890390" cy="457538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42C0479-00C0-4A75-B84E-BB4EBDDEFAC4}"/>
              </a:ext>
            </a:extLst>
          </p:cNvPr>
          <p:cNvSpPr/>
          <p:nvPr/>
        </p:nvSpPr>
        <p:spPr>
          <a:xfrm>
            <a:off x="2221638" y="3429573"/>
            <a:ext cx="6802461" cy="404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6434790-7308-4674-A2CC-B3190FE30B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848" t="1924" r="18897" b="227"/>
          <a:stretch/>
        </p:blipFill>
        <p:spPr>
          <a:xfrm>
            <a:off x="3273287" y="145774"/>
            <a:ext cx="6614754" cy="6712226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FA6F2B4-C734-49DF-91BA-566027608178}"/>
              </a:ext>
            </a:extLst>
          </p:cNvPr>
          <p:cNvSpPr/>
          <p:nvPr/>
        </p:nvSpPr>
        <p:spPr>
          <a:xfrm>
            <a:off x="5241700" y="3412901"/>
            <a:ext cx="914401" cy="4378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1">
            <a:extLst>
              <a:ext uri="{FF2B5EF4-FFF2-40B4-BE49-F238E27FC236}">
                <a16:creationId xmlns:a16="http://schemas.microsoft.com/office/drawing/2014/main" id="{EE4E0F5A-59D8-45F5-98FE-E239E366940F}"/>
              </a:ext>
            </a:extLst>
          </p:cNvPr>
          <p:cNvSpPr/>
          <p:nvPr/>
        </p:nvSpPr>
        <p:spPr>
          <a:xfrm>
            <a:off x="3657600" y="2781837"/>
            <a:ext cx="4185634" cy="5409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18C470E8-54FF-4EA2-880A-ECF787785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48C20609-F092-4641-AF51-9AF2F058E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58" y="225112"/>
            <a:ext cx="9204321" cy="121937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73A582F3-5822-48EB-A88C-B0669E786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56" y="1583715"/>
            <a:ext cx="11437087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B6E6BBE-3C0B-415C-BA72-5A839A937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8353415-796D-4B30-BCDB-FF9456989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58" y="225112"/>
            <a:ext cx="9204321" cy="12193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6BA5D1-4872-433C-927E-FC0688E2C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79" y="1840828"/>
            <a:ext cx="10992041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988089F3-74D8-425B-BED1-C1D74D667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C0341044-5B43-4D3F-8193-EAEF30C50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55" y="1451779"/>
            <a:ext cx="9665012" cy="4730501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E6F93B64-09D0-494C-8B55-B5C0802BD654}"/>
              </a:ext>
            </a:extLst>
          </p:cNvPr>
          <p:cNvSpPr/>
          <p:nvPr/>
        </p:nvSpPr>
        <p:spPr>
          <a:xfrm>
            <a:off x="4863621" y="3622691"/>
            <a:ext cx="1287887" cy="1943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BC22BF5B-A19F-429E-A8E1-965DCFF5DFA8}"/>
              </a:ext>
            </a:extLst>
          </p:cNvPr>
          <p:cNvSpPr/>
          <p:nvPr/>
        </p:nvSpPr>
        <p:spPr>
          <a:xfrm>
            <a:off x="4863620" y="3870952"/>
            <a:ext cx="2537137" cy="203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AF5027F-6F7C-4D76-B11E-71031F2537C7}"/>
              </a:ext>
            </a:extLst>
          </p:cNvPr>
          <p:cNvSpPr/>
          <p:nvPr/>
        </p:nvSpPr>
        <p:spPr>
          <a:xfrm>
            <a:off x="5172713" y="3191797"/>
            <a:ext cx="1778841" cy="271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56A90EF0-9856-482B-8D30-3AA6A5624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71" y="4120206"/>
            <a:ext cx="9589586" cy="2165716"/>
          </a:xfrm>
          <a:prstGeom prst="rect">
            <a:avLst/>
          </a:prstGeom>
        </p:spPr>
      </p:pic>
      <p:sp>
        <p:nvSpPr>
          <p:cNvPr id="59" name="Retângulo 58">
            <a:extLst>
              <a:ext uri="{FF2B5EF4-FFF2-40B4-BE49-F238E27FC236}">
                <a16:creationId xmlns:a16="http://schemas.microsoft.com/office/drawing/2014/main" id="{C469774E-2537-4A2D-83D4-5DDDE6052ED1}"/>
              </a:ext>
            </a:extLst>
          </p:cNvPr>
          <p:cNvSpPr/>
          <p:nvPr/>
        </p:nvSpPr>
        <p:spPr>
          <a:xfrm>
            <a:off x="1006397" y="4120205"/>
            <a:ext cx="2633729" cy="2440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344856B6-9AFE-4C98-93F6-5870F339F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60" y="1470894"/>
            <a:ext cx="11324032" cy="4241273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E7747CAB-0E79-4EFF-BF34-6F330EDF3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960" y="1495122"/>
            <a:ext cx="11346456" cy="4241273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BDED67A5-0AF7-41B0-A68A-6776BA4D1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858" y="225112"/>
            <a:ext cx="9204321" cy="12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D935869-3AF7-457B-B121-87F56F80A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759C363-4B2A-4A1F-A0B6-2929889B5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58" y="225112"/>
            <a:ext cx="9204321" cy="1219376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890BC25-7E94-421E-AAD5-53A2D3F2DB02}"/>
              </a:ext>
            </a:extLst>
          </p:cNvPr>
          <p:cNvCxnSpPr>
            <a:cxnSpLocks/>
          </p:cNvCxnSpPr>
          <p:nvPr/>
        </p:nvCxnSpPr>
        <p:spPr>
          <a:xfrm flipV="1">
            <a:off x="328155" y="4153421"/>
            <a:ext cx="272047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265E51B-B426-4992-9263-BD11F97E28D2}"/>
              </a:ext>
            </a:extLst>
          </p:cNvPr>
          <p:cNvCxnSpPr>
            <a:cxnSpLocks/>
          </p:cNvCxnSpPr>
          <p:nvPr/>
        </p:nvCxnSpPr>
        <p:spPr>
          <a:xfrm flipH="1">
            <a:off x="1688394" y="4153421"/>
            <a:ext cx="1" cy="15052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4938DBC-E5C3-4D8A-BE9E-09B69E991A5B}"/>
              </a:ext>
            </a:extLst>
          </p:cNvPr>
          <p:cNvCxnSpPr>
            <a:cxnSpLocks/>
          </p:cNvCxnSpPr>
          <p:nvPr/>
        </p:nvCxnSpPr>
        <p:spPr>
          <a:xfrm flipV="1">
            <a:off x="3263514" y="4153421"/>
            <a:ext cx="272047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34EA0F1-127E-42BE-A10D-E6E684042E41}"/>
              </a:ext>
            </a:extLst>
          </p:cNvPr>
          <p:cNvCxnSpPr>
            <a:cxnSpLocks/>
          </p:cNvCxnSpPr>
          <p:nvPr/>
        </p:nvCxnSpPr>
        <p:spPr>
          <a:xfrm>
            <a:off x="4623755" y="4153421"/>
            <a:ext cx="239" cy="15052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EB35024-3C76-43B3-9E2F-446E3E932B39}"/>
              </a:ext>
            </a:extLst>
          </p:cNvPr>
          <p:cNvCxnSpPr>
            <a:cxnSpLocks/>
          </p:cNvCxnSpPr>
          <p:nvPr/>
        </p:nvCxnSpPr>
        <p:spPr>
          <a:xfrm flipV="1">
            <a:off x="6164791" y="4153421"/>
            <a:ext cx="272047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FDA06864-0304-4783-9845-FB63ACF0F800}"/>
              </a:ext>
            </a:extLst>
          </p:cNvPr>
          <p:cNvCxnSpPr>
            <a:cxnSpLocks/>
          </p:cNvCxnSpPr>
          <p:nvPr/>
        </p:nvCxnSpPr>
        <p:spPr>
          <a:xfrm flipH="1">
            <a:off x="7525030" y="4153421"/>
            <a:ext cx="1" cy="16907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71DEF18-E890-421D-A3B1-2E97E2F3C9E5}"/>
              </a:ext>
            </a:extLst>
          </p:cNvPr>
          <p:cNvCxnSpPr>
            <a:cxnSpLocks/>
          </p:cNvCxnSpPr>
          <p:nvPr/>
        </p:nvCxnSpPr>
        <p:spPr>
          <a:xfrm flipV="1">
            <a:off x="9080742" y="4153421"/>
            <a:ext cx="2720479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C44148D4-6232-47F0-9516-8B734E35F85A}"/>
              </a:ext>
            </a:extLst>
          </p:cNvPr>
          <p:cNvCxnSpPr>
            <a:cxnSpLocks/>
          </p:cNvCxnSpPr>
          <p:nvPr/>
        </p:nvCxnSpPr>
        <p:spPr>
          <a:xfrm flipH="1">
            <a:off x="10440982" y="4153421"/>
            <a:ext cx="1" cy="16907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5566D3B-DEA3-4F3E-A816-BCF52E11C6A8}"/>
              </a:ext>
            </a:extLst>
          </p:cNvPr>
          <p:cNvSpPr txBox="1"/>
          <p:nvPr/>
        </p:nvSpPr>
        <p:spPr>
          <a:xfrm>
            <a:off x="672381" y="3728795"/>
            <a:ext cx="221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DESPESAS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455C713-025E-4FE3-973C-624A9165F3E2}"/>
              </a:ext>
            </a:extLst>
          </p:cNvPr>
          <p:cNvSpPr txBox="1"/>
          <p:nvPr/>
        </p:nvSpPr>
        <p:spPr>
          <a:xfrm>
            <a:off x="482944" y="4222751"/>
            <a:ext cx="121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2060"/>
                </a:solidFill>
              </a:rPr>
              <a:t>80,00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FF98FB7-2BA9-486F-B660-274DBD81FE1A}"/>
              </a:ext>
            </a:extLst>
          </p:cNvPr>
          <p:cNvSpPr txBox="1"/>
          <p:nvPr/>
        </p:nvSpPr>
        <p:spPr>
          <a:xfrm>
            <a:off x="1274057" y="3302187"/>
            <a:ext cx="82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K355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9D464B1-F348-4D24-9481-39559577E004}"/>
              </a:ext>
            </a:extLst>
          </p:cNvPr>
          <p:cNvSpPr txBox="1"/>
          <p:nvPr/>
        </p:nvSpPr>
        <p:spPr>
          <a:xfrm>
            <a:off x="1318237" y="4222749"/>
            <a:ext cx="121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C00000"/>
                </a:solidFill>
              </a:rPr>
              <a:t>80,00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E58AF9DB-695A-494C-8A83-BB6CAAB206B4}"/>
              </a:ext>
            </a:extLst>
          </p:cNvPr>
          <p:cNvCxnSpPr/>
          <p:nvPr/>
        </p:nvCxnSpPr>
        <p:spPr>
          <a:xfrm flipV="1">
            <a:off x="1549066" y="4943578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513567F-C0AC-42A8-B102-F54CAB3324CB}"/>
              </a:ext>
            </a:extLst>
          </p:cNvPr>
          <p:cNvCxnSpPr/>
          <p:nvPr/>
        </p:nvCxnSpPr>
        <p:spPr>
          <a:xfrm flipV="1">
            <a:off x="1560120" y="5001888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30FFAD2-3C5B-4C52-8EFF-B3A9A3576E63}"/>
              </a:ext>
            </a:extLst>
          </p:cNvPr>
          <p:cNvSpPr txBox="1"/>
          <p:nvPr/>
        </p:nvSpPr>
        <p:spPr>
          <a:xfrm>
            <a:off x="3529056" y="3706973"/>
            <a:ext cx="22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RECEITAS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7AFAEAF-BFBA-4152-B53C-3E6C3BC644E1}"/>
              </a:ext>
            </a:extLst>
          </p:cNvPr>
          <p:cNvSpPr txBox="1"/>
          <p:nvPr/>
        </p:nvSpPr>
        <p:spPr>
          <a:xfrm>
            <a:off x="3457445" y="4168641"/>
            <a:ext cx="121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C00000"/>
                </a:solidFill>
              </a:rPr>
              <a:t>100,00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EEF78A8-5CC1-4987-8EB8-CCECE76C3272}"/>
              </a:ext>
            </a:extLst>
          </p:cNvPr>
          <p:cNvSpPr txBox="1"/>
          <p:nvPr/>
        </p:nvSpPr>
        <p:spPr>
          <a:xfrm>
            <a:off x="4253323" y="3340681"/>
            <a:ext cx="82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K355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C678072-ECDF-4E7F-A6EC-7BA9B44B6F43}"/>
              </a:ext>
            </a:extLst>
          </p:cNvPr>
          <p:cNvSpPr txBox="1"/>
          <p:nvPr/>
        </p:nvSpPr>
        <p:spPr>
          <a:xfrm>
            <a:off x="4408872" y="4168639"/>
            <a:ext cx="121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2060"/>
                </a:solidFill>
              </a:rPr>
              <a:t>100,00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4A1B12C-1DD2-47A9-9F19-B95A95098DA6}"/>
              </a:ext>
            </a:extLst>
          </p:cNvPr>
          <p:cNvCxnSpPr/>
          <p:nvPr/>
        </p:nvCxnSpPr>
        <p:spPr>
          <a:xfrm flipV="1">
            <a:off x="4464962" y="4901225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19D356A-8DA8-40F0-ADB1-A5FAFA34D222}"/>
              </a:ext>
            </a:extLst>
          </p:cNvPr>
          <p:cNvCxnSpPr/>
          <p:nvPr/>
        </p:nvCxnSpPr>
        <p:spPr>
          <a:xfrm flipV="1">
            <a:off x="4476016" y="4959534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FFF1E3D-31E3-4786-92C5-3F33893150F0}"/>
              </a:ext>
            </a:extLst>
          </p:cNvPr>
          <p:cNvSpPr txBox="1"/>
          <p:nvPr/>
        </p:nvSpPr>
        <p:spPr>
          <a:xfrm>
            <a:off x="6391843" y="3677533"/>
            <a:ext cx="232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ARE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35376B5-F9EA-4088-91E5-DA31FF242876}"/>
              </a:ext>
            </a:extLst>
          </p:cNvPr>
          <p:cNvSpPr txBox="1"/>
          <p:nvPr/>
        </p:nvSpPr>
        <p:spPr>
          <a:xfrm>
            <a:off x="6227434" y="4148947"/>
            <a:ext cx="12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C00000"/>
                </a:solidFill>
              </a:rPr>
              <a:t>80,00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2E5A1C1-AC58-46BB-B87B-43B4BD1690AE}"/>
              </a:ext>
            </a:extLst>
          </p:cNvPr>
          <p:cNvSpPr txBox="1"/>
          <p:nvPr/>
        </p:nvSpPr>
        <p:spPr>
          <a:xfrm>
            <a:off x="7357237" y="4169670"/>
            <a:ext cx="12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C00000"/>
                </a:solidFill>
              </a:rPr>
              <a:t>100,00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6041E32-EDD6-4155-98D5-59EE3B4E0750}"/>
              </a:ext>
            </a:extLst>
          </p:cNvPr>
          <p:cNvSpPr txBox="1"/>
          <p:nvPr/>
        </p:nvSpPr>
        <p:spPr>
          <a:xfrm>
            <a:off x="6280921" y="4752144"/>
            <a:ext cx="12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2060"/>
                </a:solidFill>
              </a:rPr>
              <a:t>20,00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8634D39-DAB8-40F5-B6ED-F639A7FD299B}"/>
              </a:ext>
            </a:extLst>
          </p:cNvPr>
          <p:cNvCxnSpPr/>
          <p:nvPr/>
        </p:nvCxnSpPr>
        <p:spPr>
          <a:xfrm flipV="1">
            <a:off x="6601010" y="4670375"/>
            <a:ext cx="190285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F53A6EF-1CE3-4222-B589-3F1833C08D02}"/>
              </a:ext>
            </a:extLst>
          </p:cNvPr>
          <p:cNvSpPr txBox="1"/>
          <p:nvPr/>
        </p:nvSpPr>
        <p:spPr>
          <a:xfrm>
            <a:off x="7299264" y="4768554"/>
            <a:ext cx="127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C00000"/>
                </a:solidFill>
              </a:rPr>
              <a:t>20,00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A18EA27E-F223-4A91-A31D-59E8F975DE90}"/>
              </a:ext>
            </a:extLst>
          </p:cNvPr>
          <p:cNvCxnSpPr/>
          <p:nvPr/>
        </p:nvCxnSpPr>
        <p:spPr>
          <a:xfrm flipV="1">
            <a:off x="7389266" y="5322536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13B880E-9C8F-494D-BC36-217F68885707}"/>
              </a:ext>
            </a:extLst>
          </p:cNvPr>
          <p:cNvCxnSpPr/>
          <p:nvPr/>
        </p:nvCxnSpPr>
        <p:spPr>
          <a:xfrm flipV="1">
            <a:off x="7400320" y="5380846"/>
            <a:ext cx="256545" cy="1294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0B9023D-8FA2-46FE-B0D6-7F5519F07658}"/>
              </a:ext>
            </a:extLst>
          </p:cNvPr>
          <p:cNvSpPr txBox="1"/>
          <p:nvPr/>
        </p:nvSpPr>
        <p:spPr>
          <a:xfrm>
            <a:off x="7166537" y="3298050"/>
            <a:ext cx="87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J050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85E5412-AB78-4FD6-9AC9-52ACDD54F840}"/>
              </a:ext>
            </a:extLst>
          </p:cNvPr>
          <p:cNvSpPr txBox="1"/>
          <p:nvPr/>
        </p:nvSpPr>
        <p:spPr>
          <a:xfrm>
            <a:off x="7166537" y="2900239"/>
            <a:ext cx="87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J051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C77E913-A580-4436-9CD7-05FD41F037C7}"/>
              </a:ext>
            </a:extLst>
          </p:cNvPr>
          <p:cNvSpPr txBox="1"/>
          <p:nvPr/>
        </p:nvSpPr>
        <p:spPr>
          <a:xfrm>
            <a:off x="9233353" y="3676505"/>
            <a:ext cx="26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LUCRO/PREJUÍZO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24923BF-2143-46AE-BF28-BF49936DAD96}"/>
              </a:ext>
            </a:extLst>
          </p:cNvPr>
          <p:cNvSpPr txBox="1"/>
          <p:nvPr/>
        </p:nvSpPr>
        <p:spPr>
          <a:xfrm>
            <a:off x="10054801" y="4204236"/>
            <a:ext cx="147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2060"/>
                </a:solidFill>
              </a:rPr>
              <a:t>20,00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2CCEFA8-AE5B-4C66-B894-010A93E16B7D}"/>
              </a:ext>
            </a:extLst>
          </p:cNvPr>
          <p:cNvSpPr txBox="1"/>
          <p:nvPr/>
        </p:nvSpPr>
        <p:spPr>
          <a:xfrm>
            <a:off x="9901729" y="3183148"/>
            <a:ext cx="101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K155</a:t>
            </a:r>
          </a:p>
        </p:txBody>
      </p:sp>
      <p:sp>
        <p:nvSpPr>
          <p:cNvPr id="54" name="Chave Direita 53">
            <a:extLst>
              <a:ext uri="{FF2B5EF4-FFF2-40B4-BE49-F238E27FC236}">
                <a16:creationId xmlns:a16="http://schemas.microsoft.com/office/drawing/2014/main" id="{EB7D923C-58F4-41A5-8081-20704629A13D}"/>
              </a:ext>
            </a:extLst>
          </p:cNvPr>
          <p:cNvSpPr/>
          <p:nvPr/>
        </p:nvSpPr>
        <p:spPr>
          <a:xfrm rot="16200000">
            <a:off x="3009734" y="1667536"/>
            <a:ext cx="286769" cy="302908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4AA26402-0999-424B-8E91-D1D125B1BC69}"/>
              </a:ext>
            </a:extLst>
          </p:cNvPr>
          <p:cNvCxnSpPr>
            <a:cxnSpLocks/>
          </p:cNvCxnSpPr>
          <p:nvPr/>
        </p:nvCxnSpPr>
        <p:spPr>
          <a:xfrm flipH="1">
            <a:off x="3139866" y="2674952"/>
            <a:ext cx="44478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2CB3C21A-81A5-4DAD-A4CE-BFE9FBED2A37}"/>
              </a:ext>
            </a:extLst>
          </p:cNvPr>
          <p:cNvCxnSpPr>
            <a:cxnSpLocks/>
          </p:cNvCxnSpPr>
          <p:nvPr/>
        </p:nvCxnSpPr>
        <p:spPr>
          <a:xfrm>
            <a:off x="3153118" y="2674952"/>
            <a:ext cx="0" cy="265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FA1C752-2DC3-41D0-A0DE-C7A738B8FF5A}"/>
              </a:ext>
            </a:extLst>
          </p:cNvPr>
          <p:cNvCxnSpPr>
            <a:cxnSpLocks/>
          </p:cNvCxnSpPr>
          <p:nvPr/>
        </p:nvCxnSpPr>
        <p:spPr>
          <a:xfrm>
            <a:off x="7588607" y="2661700"/>
            <a:ext cx="0" cy="265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89D77E76-E2B7-436C-8B69-2A4488A7D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254" y="2091836"/>
            <a:ext cx="3143938" cy="723157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53772448-EB0C-49D5-9DF8-BA452906E0ED}"/>
              </a:ext>
            </a:extLst>
          </p:cNvPr>
          <p:cNvCxnSpPr>
            <a:cxnSpLocks/>
          </p:cNvCxnSpPr>
          <p:nvPr/>
        </p:nvCxnSpPr>
        <p:spPr>
          <a:xfrm flipH="1">
            <a:off x="7656866" y="2674952"/>
            <a:ext cx="274992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AFB83C2E-C066-4CBE-996A-C5A5E928D4C9}"/>
              </a:ext>
            </a:extLst>
          </p:cNvPr>
          <p:cNvCxnSpPr>
            <a:cxnSpLocks/>
          </p:cNvCxnSpPr>
          <p:nvPr/>
        </p:nvCxnSpPr>
        <p:spPr>
          <a:xfrm>
            <a:off x="7670117" y="2674952"/>
            <a:ext cx="0" cy="26504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851CAC59-776A-47E5-A034-F4B3FFD6BC5A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0406795" y="2674952"/>
            <a:ext cx="0" cy="5081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68C0035C-E549-443C-8951-292476C8C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937" y="2164711"/>
            <a:ext cx="376765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9480F92-F14A-4D8E-BA9E-4A8465F46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0718D59-4CB3-4300-9E0D-58FA1D6BC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5901"/>
            <a:ext cx="12192001" cy="6202602"/>
          </a:xfrm>
          <a:prstGeom prst="rect">
            <a:avLst/>
          </a:prstGeom>
        </p:spPr>
      </p:pic>
      <p:sp>
        <p:nvSpPr>
          <p:cNvPr id="15" name="Texto explicativo em seta para a direita 12">
            <a:extLst>
              <a:ext uri="{FF2B5EF4-FFF2-40B4-BE49-F238E27FC236}">
                <a16:creationId xmlns:a16="http://schemas.microsoft.com/office/drawing/2014/main" id="{F70969FC-59BD-406A-BF36-5FB805CA8810}"/>
              </a:ext>
            </a:extLst>
          </p:cNvPr>
          <p:cNvSpPr/>
          <p:nvPr/>
        </p:nvSpPr>
        <p:spPr>
          <a:xfrm flipH="1">
            <a:off x="3532393" y="257378"/>
            <a:ext cx="2725434" cy="1254363"/>
          </a:xfrm>
          <a:prstGeom prst="rightArrowCallou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 DE FERRAMENTA DE ÍCONES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DF118F8-43DE-48F6-B9B0-48F113E08634}"/>
              </a:ext>
            </a:extLst>
          </p:cNvPr>
          <p:cNvCxnSpPr>
            <a:cxnSpLocks/>
          </p:cNvCxnSpPr>
          <p:nvPr/>
        </p:nvCxnSpPr>
        <p:spPr>
          <a:xfrm>
            <a:off x="268770" y="902767"/>
            <a:ext cx="993571" cy="48702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5CEF42-87EC-4CA0-8D28-15B6A81E16AB}"/>
              </a:ext>
            </a:extLst>
          </p:cNvPr>
          <p:cNvSpPr txBox="1"/>
          <p:nvPr/>
        </p:nvSpPr>
        <p:spPr>
          <a:xfrm>
            <a:off x="1262341" y="5572989"/>
            <a:ext cx="175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</a:rPr>
              <a:t>Criar 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0ED76D6-700F-44A8-9052-E0019BFBB9B0}"/>
              </a:ext>
            </a:extLst>
          </p:cNvPr>
          <p:cNvCxnSpPr>
            <a:cxnSpLocks/>
          </p:cNvCxnSpPr>
          <p:nvPr/>
        </p:nvCxnSpPr>
        <p:spPr>
          <a:xfrm>
            <a:off x="680627" y="902767"/>
            <a:ext cx="868222" cy="40624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38BDB29-D213-4D46-B60A-FFBFDD96E8BB}"/>
              </a:ext>
            </a:extLst>
          </p:cNvPr>
          <p:cNvSpPr txBox="1"/>
          <p:nvPr/>
        </p:nvSpPr>
        <p:spPr>
          <a:xfrm>
            <a:off x="1506071" y="4760257"/>
            <a:ext cx="318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</a:rPr>
              <a:t>Importar Escrituração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95349060-B360-481C-9CDE-05D1EFA4ADA7}"/>
              </a:ext>
            </a:extLst>
          </p:cNvPr>
          <p:cNvCxnSpPr>
            <a:cxnSpLocks/>
          </p:cNvCxnSpPr>
          <p:nvPr/>
        </p:nvCxnSpPr>
        <p:spPr>
          <a:xfrm>
            <a:off x="1102743" y="1026438"/>
            <a:ext cx="701066" cy="32016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90880A2-5FA4-4BAE-A9CF-8798F74F8787}"/>
              </a:ext>
            </a:extLst>
          </p:cNvPr>
          <p:cNvSpPr txBox="1"/>
          <p:nvPr/>
        </p:nvSpPr>
        <p:spPr>
          <a:xfrm>
            <a:off x="1832846" y="4048608"/>
            <a:ext cx="175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</a:rPr>
              <a:t>Excluir </a:t>
            </a:r>
          </a:p>
        </p:txBody>
      </p:sp>
      <p:pic>
        <p:nvPicPr>
          <p:cNvPr id="28" name="Picture 2" descr="Resultado de imagem para ubec png">
            <a:extLst>
              <a:ext uri="{FF2B5EF4-FFF2-40B4-BE49-F238E27FC236}">
                <a16:creationId xmlns:a16="http://schemas.microsoft.com/office/drawing/2014/main" id="{866D1AC4-A7F3-46B6-A857-936298947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0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ADB83F-1BB3-4D4A-ABEB-D7DF2EDD8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3A3D101-E669-48BD-A8A7-D18A3351D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8" y="72206"/>
            <a:ext cx="9856809" cy="66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>
            <a:extLst>
              <a:ext uri="{FF2B5EF4-FFF2-40B4-BE49-F238E27FC236}">
                <a16:creationId xmlns:a16="http://schemas.microsoft.com/office/drawing/2014/main" id="{042D673C-E4F2-4A89-B6E5-5D77987C5406}"/>
              </a:ext>
            </a:extLst>
          </p:cNvPr>
          <p:cNvSpPr/>
          <p:nvPr/>
        </p:nvSpPr>
        <p:spPr>
          <a:xfrm>
            <a:off x="90033" y="6310710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93EC1484-6B29-4E45-94C8-4C3981A86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F447D91-DB58-49BF-BAFE-1340D0E4D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3" y="72206"/>
            <a:ext cx="10085834" cy="587085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9EB378CD-1202-4FE9-B084-3BA7C23CB133}"/>
              </a:ext>
            </a:extLst>
          </p:cNvPr>
          <p:cNvSpPr/>
          <p:nvPr/>
        </p:nvSpPr>
        <p:spPr>
          <a:xfrm>
            <a:off x="190797" y="2223850"/>
            <a:ext cx="2621676" cy="6024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7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ECD - Escrituração Contábil Digital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1F0FD9B-8AE0-4714-9AD1-C4567FE1F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3BDC961-2B08-4B42-8C96-A629E41EE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698182" cy="6199186"/>
          </a:xfrm>
          <a:prstGeom prst="rect">
            <a:avLst/>
          </a:prstGeom>
        </p:spPr>
      </p:pic>
      <p:pic>
        <p:nvPicPr>
          <p:cNvPr id="11" name="Picture 2" descr="Resultado de imagem para ubec png">
            <a:extLst>
              <a:ext uri="{FF2B5EF4-FFF2-40B4-BE49-F238E27FC236}">
                <a16:creationId xmlns:a16="http://schemas.microsoft.com/office/drawing/2014/main" id="{51EA6EB1-497C-4F25-8963-A3A51D94C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222BF0-9050-4E4D-88C8-58DB4331B749}"/>
              </a:ext>
            </a:extLst>
          </p:cNvPr>
          <p:cNvSpPr txBox="1"/>
          <p:nvPr/>
        </p:nvSpPr>
        <p:spPr>
          <a:xfrm>
            <a:off x="988389" y="4388036"/>
            <a:ext cx="2516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BP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7F211C9-1F85-4B86-87F0-48D6DB5CD59D}"/>
              </a:ext>
            </a:extLst>
          </p:cNvPr>
          <p:cNvSpPr/>
          <p:nvPr/>
        </p:nvSpPr>
        <p:spPr>
          <a:xfrm>
            <a:off x="4360474" y="311922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0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72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B765F8F-81EA-477A-A5EB-8B28E096B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577D8A-2447-4AD5-988F-50EA6E02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6" y="72206"/>
            <a:ext cx="11715153" cy="6172615"/>
          </a:xfrm>
          <a:prstGeom prst="rect">
            <a:avLst/>
          </a:prstGeom>
        </p:spPr>
      </p:pic>
      <p:pic>
        <p:nvPicPr>
          <p:cNvPr id="10" name="Picture 2" descr="Resultado de imagem para ubec png">
            <a:extLst>
              <a:ext uri="{FF2B5EF4-FFF2-40B4-BE49-F238E27FC236}">
                <a16:creationId xmlns:a16="http://schemas.microsoft.com/office/drawing/2014/main" id="{7001AED5-07F1-413B-8CE0-A0AB28AA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75F74E-F1AF-4795-9042-9552A5959CBF}"/>
              </a:ext>
            </a:extLst>
          </p:cNvPr>
          <p:cNvSpPr txBox="1"/>
          <p:nvPr/>
        </p:nvSpPr>
        <p:spPr>
          <a:xfrm>
            <a:off x="988389" y="4388036"/>
            <a:ext cx="2516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DRE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E4A05F9-5D3F-47BC-AD9B-B389866F2D71}"/>
              </a:ext>
            </a:extLst>
          </p:cNvPr>
          <p:cNvSpPr/>
          <p:nvPr/>
        </p:nvSpPr>
        <p:spPr>
          <a:xfrm>
            <a:off x="4106017" y="373111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5E2677B-63E7-4F97-9C20-C623C02A7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F35C24C-A630-44D3-9327-40D77577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895" y="467357"/>
            <a:ext cx="6114818" cy="1072989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B7CED5E-D146-439D-A557-C9F47C63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6956" y="1540346"/>
            <a:ext cx="1819513" cy="8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15C1869-6155-42B7-ACEF-CC8FF3362277}"/>
              </a:ext>
            </a:extLst>
          </p:cNvPr>
          <p:cNvSpPr txBox="1"/>
          <p:nvPr/>
        </p:nvSpPr>
        <p:spPr>
          <a:xfrm>
            <a:off x="6605636" y="2078396"/>
            <a:ext cx="1992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Contábil Fiscal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F2010D5-7DA0-4969-A62F-386BB24DA77A}"/>
              </a:ext>
            </a:extLst>
          </p:cNvPr>
          <p:cNvCxnSpPr/>
          <p:nvPr/>
        </p:nvCxnSpPr>
        <p:spPr>
          <a:xfrm flipV="1">
            <a:off x="8387829" y="3734883"/>
            <a:ext cx="325858" cy="590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746C404-1E7A-4064-8677-46CA5661AE84}"/>
              </a:ext>
            </a:extLst>
          </p:cNvPr>
          <p:cNvCxnSpPr/>
          <p:nvPr/>
        </p:nvCxnSpPr>
        <p:spPr>
          <a:xfrm>
            <a:off x="8712359" y="3473113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B2424B7-4282-4341-B226-5F87723552D6}"/>
              </a:ext>
            </a:extLst>
          </p:cNvPr>
          <p:cNvCxnSpPr/>
          <p:nvPr/>
        </p:nvCxnSpPr>
        <p:spPr>
          <a:xfrm>
            <a:off x="6184964" y="4994853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06F4F4EA-74D6-4E86-8021-B8C4EE99F13F}"/>
              </a:ext>
            </a:extLst>
          </p:cNvPr>
          <p:cNvCxnSpPr/>
          <p:nvPr/>
        </p:nvCxnSpPr>
        <p:spPr>
          <a:xfrm>
            <a:off x="6181083" y="4532953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51EDF4D2-757C-4FB0-ADC0-54D1AAE87B86}"/>
              </a:ext>
            </a:extLst>
          </p:cNvPr>
          <p:cNvCxnSpPr/>
          <p:nvPr/>
        </p:nvCxnSpPr>
        <p:spPr>
          <a:xfrm>
            <a:off x="6283177" y="3759141"/>
            <a:ext cx="338645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56D80287-2160-4535-9843-B372CE91D25D}"/>
              </a:ext>
            </a:extLst>
          </p:cNvPr>
          <p:cNvCxnSpPr/>
          <p:nvPr/>
        </p:nvCxnSpPr>
        <p:spPr>
          <a:xfrm flipH="1">
            <a:off x="3788463" y="4711113"/>
            <a:ext cx="652018" cy="9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D8EAEFCD-DE1F-4E20-B7BD-2529804EA6A0}"/>
              </a:ext>
            </a:extLst>
          </p:cNvPr>
          <p:cNvCxnSpPr/>
          <p:nvPr/>
        </p:nvCxnSpPr>
        <p:spPr>
          <a:xfrm>
            <a:off x="2020710" y="3734883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9EAECA6D-C625-4735-836B-74EFE288532A}"/>
              </a:ext>
            </a:extLst>
          </p:cNvPr>
          <p:cNvCxnSpPr/>
          <p:nvPr/>
        </p:nvCxnSpPr>
        <p:spPr>
          <a:xfrm>
            <a:off x="2026524" y="4228165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11D88D7E-3AE7-4410-BC2A-E1CF3DDFEC62}"/>
              </a:ext>
            </a:extLst>
          </p:cNvPr>
          <p:cNvSpPr/>
          <p:nvPr/>
        </p:nvSpPr>
        <p:spPr>
          <a:xfrm>
            <a:off x="8919758" y="3799428"/>
            <a:ext cx="1018572" cy="3894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CSLL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C99BF9C-CFD8-4D9D-973C-B3E12ECF062F}"/>
              </a:ext>
            </a:extLst>
          </p:cNvPr>
          <p:cNvSpPr/>
          <p:nvPr/>
        </p:nvSpPr>
        <p:spPr>
          <a:xfrm>
            <a:off x="8922346" y="3296246"/>
            <a:ext cx="1008010" cy="3537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IRPJ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91CCA054-F1B5-4284-839B-0677C1E77196}"/>
              </a:ext>
            </a:extLst>
          </p:cNvPr>
          <p:cNvSpPr/>
          <p:nvPr/>
        </p:nvSpPr>
        <p:spPr>
          <a:xfrm>
            <a:off x="6605636" y="3439909"/>
            <a:ext cx="1833385" cy="67065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 PRESUMIDO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1DE3E9EF-AD31-4856-AEBC-5D9DF332EBA6}"/>
              </a:ext>
            </a:extLst>
          </p:cNvPr>
          <p:cNvCxnSpPr/>
          <p:nvPr/>
        </p:nvCxnSpPr>
        <p:spPr>
          <a:xfrm>
            <a:off x="4075205" y="2330449"/>
            <a:ext cx="28237" cy="363286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773A09CD-808D-4309-9796-92DA9E56D1EB}"/>
              </a:ext>
            </a:extLst>
          </p:cNvPr>
          <p:cNvCxnSpPr/>
          <p:nvPr/>
        </p:nvCxnSpPr>
        <p:spPr>
          <a:xfrm>
            <a:off x="3788462" y="3759141"/>
            <a:ext cx="673895" cy="292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DB751E1-5D18-418B-B817-94621ECE145F}"/>
              </a:ext>
            </a:extLst>
          </p:cNvPr>
          <p:cNvSpPr/>
          <p:nvPr/>
        </p:nvSpPr>
        <p:spPr>
          <a:xfrm>
            <a:off x="2231824" y="3554842"/>
            <a:ext cx="1600859" cy="3848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2C5F48FC-5D57-41BA-ACDF-420375B12748}"/>
              </a:ext>
            </a:extLst>
          </p:cNvPr>
          <p:cNvSpPr/>
          <p:nvPr/>
        </p:nvSpPr>
        <p:spPr>
          <a:xfrm>
            <a:off x="4394294" y="3529234"/>
            <a:ext cx="1936676" cy="4360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FATURAMENTO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3817EC48-E7A7-46F0-8FCB-EDA764489C79}"/>
              </a:ext>
            </a:extLst>
          </p:cNvPr>
          <p:cNvCxnSpPr/>
          <p:nvPr/>
        </p:nvCxnSpPr>
        <p:spPr>
          <a:xfrm>
            <a:off x="8713687" y="3473113"/>
            <a:ext cx="2" cy="49217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94E106BD-9B6B-4EC6-8510-08366434214A}"/>
              </a:ext>
            </a:extLst>
          </p:cNvPr>
          <p:cNvSpPr/>
          <p:nvPr/>
        </p:nvSpPr>
        <p:spPr>
          <a:xfrm>
            <a:off x="2221181" y="4065766"/>
            <a:ext cx="1611502" cy="32571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EBA53869-4CEC-4DC2-B30D-E916BBBD249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71" y="2212076"/>
            <a:ext cx="1154521" cy="7727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067AE73-5805-41F3-9FC5-18D733A5FFF4}"/>
              </a:ext>
            </a:extLst>
          </p:cNvPr>
          <p:cNvCxnSpPr/>
          <p:nvPr/>
        </p:nvCxnSpPr>
        <p:spPr>
          <a:xfrm>
            <a:off x="1694120" y="3981524"/>
            <a:ext cx="31498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E33E118F-835E-4865-9353-4BFF4B1246C2}"/>
              </a:ext>
            </a:extLst>
          </p:cNvPr>
          <p:cNvCxnSpPr/>
          <p:nvPr/>
        </p:nvCxnSpPr>
        <p:spPr>
          <a:xfrm>
            <a:off x="2020710" y="3734883"/>
            <a:ext cx="0" cy="49328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1D36200-EB99-4A93-99BE-253819719166}"/>
              </a:ext>
            </a:extLst>
          </p:cNvPr>
          <p:cNvCxnSpPr/>
          <p:nvPr/>
        </p:nvCxnSpPr>
        <p:spPr>
          <a:xfrm>
            <a:off x="1679236" y="3969878"/>
            <a:ext cx="6247" cy="75429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E9FACC8A-CAAB-49E7-A9A7-FEA5C690360C}"/>
              </a:ext>
            </a:extLst>
          </p:cNvPr>
          <p:cNvCxnSpPr/>
          <p:nvPr/>
        </p:nvCxnSpPr>
        <p:spPr>
          <a:xfrm>
            <a:off x="1675849" y="4724174"/>
            <a:ext cx="60636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EB8D53BF-F1A0-46D3-9A3C-0E5BBE923398}"/>
              </a:ext>
            </a:extLst>
          </p:cNvPr>
          <p:cNvSpPr/>
          <p:nvPr/>
        </p:nvSpPr>
        <p:spPr>
          <a:xfrm>
            <a:off x="2234364" y="4533497"/>
            <a:ext cx="1611502" cy="3554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7477F7A8-2143-423A-8651-9C960C25D696}"/>
              </a:ext>
            </a:extLst>
          </p:cNvPr>
          <p:cNvCxnSpPr/>
          <p:nvPr/>
        </p:nvCxnSpPr>
        <p:spPr>
          <a:xfrm>
            <a:off x="8713687" y="3978337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4078B359-0B06-4750-B0F4-B8F6F0F526CF}"/>
              </a:ext>
            </a:extLst>
          </p:cNvPr>
          <p:cNvCxnSpPr/>
          <p:nvPr/>
        </p:nvCxnSpPr>
        <p:spPr>
          <a:xfrm>
            <a:off x="4449978" y="4491017"/>
            <a:ext cx="2" cy="45992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27905037-CD0E-4EBD-9829-945742840C48}"/>
              </a:ext>
            </a:extLst>
          </p:cNvPr>
          <p:cNvCxnSpPr/>
          <p:nvPr/>
        </p:nvCxnSpPr>
        <p:spPr>
          <a:xfrm>
            <a:off x="4450328" y="4960851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D3A00F9-EF4B-49B4-B4D1-EE3878668488}"/>
              </a:ext>
            </a:extLst>
          </p:cNvPr>
          <p:cNvCxnSpPr/>
          <p:nvPr/>
        </p:nvCxnSpPr>
        <p:spPr>
          <a:xfrm>
            <a:off x="4432429" y="4503225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2ACF33EE-DE92-4286-BB51-8E095726C1E0}"/>
              </a:ext>
            </a:extLst>
          </p:cNvPr>
          <p:cNvSpPr/>
          <p:nvPr/>
        </p:nvSpPr>
        <p:spPr>
          <a:xfrm>
            <a:off x="8737981" y="4845549"/>
            <a:ext cx="1018572" cy="3894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CSLL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DABEC85D-4A62-4100-9B74-577049CD4CAD}"/>
              </a:ext>
            </a:extLst>
          </p:cNvPr>
          <p:cNvSpPr/>
          <p:nvPr/>
        </p:nvSpPr>
        <p:spPr>
          <a:xfrm>
            <a:off x="8712359" y="4340325"/>
            <a:ext cx="1008010" cy="3537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IRPJ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3FF70951-8D2D-437F-A8CE-BBD26C4342B7}"/>
              </a:ext>
            </a:extLst>
          </p:cNvPr>
          <p:cNvCxnSpPr/>
          <p:nvPr/>
        </p:nvCxnSpPr>
        <p:spPr>
          <a:xfrm>
            <a:off x="6386899" y="4520997"/>
            <a:ext cx="8051" cy="47385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0507F155-7226-4284-BCED-392EA4ECA35F}"/>
              </a:ext>
            </a:extLst>
          </p:cNvPr>
          <p:cNvCxnSpPr/>
          <p:nvPr/>
        </p:nvCxnSpPr>
        <p:spPr>
          <a:xfrm>
            <a:off x="8527994" y="5055131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51763D30-788C-482C-A547-7740CEAFAB6E}"/>
              </a:ext>
            </a:extLst>
          </p:cNvPr>
          <p:cNvCxnSpPr/>
          <p:nvPr/>
        </p:nvCxnSpPr>
        <p:spPr>
          <a:xfrm>
            <a:off x="8535496" y="4532495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BA065608-219C-4516-AC45-D54B7125C717}"/>
              </a:ext>
            </a:extLst>
          </p:cNvPr>
          <p:cNvSpPr/>
          <p:nvPr/>
        </p:nvSpPr>
        <p:spPr>
          <a:xfrm>
            <a:off x="4636606" y="4243743"/>
            <a:ext cx="1620887" cy="40204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ADIÇÕES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1A83442-ABDB-4146-9363-3E1837D4CA1E}"/>
              </a:ext>
            </a:extLst>
          </p:cNvPr>
          <p:cNvSpPr/>
          <p:nvPr/>
        </p:nvSpPr>
        <p:spPr>
          <a:xfrm>
            <a:off x="4668839" y="4806840"/>
            <a:ext cx="1586412" cy="39731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EXCLUSÕES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9FC204E4-4974-4A24-B45C-920B966C9A2D}"/>
              </a:ext>
            </a:extLst>
          </p:cNvPr>
          <p:cNvCxnSpPr/>
          <p:nvPr/>
        </p:nvCxnSpPr>
        <p:spPr>
          <a:xfrm>
            <a:off x="8105503" y="4775690"/>
            <a:ext cx="436353" cy="481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7B432AE4-FB1F-4BF7-9E59-226FFF2E6BCA}"/>
              </a:ext>
            </a:extLst>
          </p:cNvPr>
          <p:cNvCxnSpPr/>
          <p:nvPr/>
        </p:nvCxnSpPr>
        <p:spPr>
          <a:xfrm>
            <a:off x="8535496" y="4535271"/>
            <a:ext cx="6360" cy="51986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57E6014-5462-425A-B930-33DE00968079}"/>
              </a:ext>
            </a:extLst>
          </p:cNvPr>
          <p:cNvCxnSpPr/>
          <p:nvPr/>
        </p:nvCxnSpPr>
        <p:spPr>
          <a:xfrm>
            <a:off x="6372020" y="4779865"/>
            <a:ext cx="209987" cy="45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8" name="Retângulo 67">
            <a:extLst>
              <a:ext uri="{FF2B5EF4-FFF2-40B4-BE49-F238E27FC236}">
                <a16:creationId xmlns:a16="http://schemas.microsoft.com/office/drawing/2014/main" id="{A0B9A0D4-0256-4BBF-B813-2219BCA6D070}"/>
              </a:ext>
            </a:extLst>
          </p:cNvPr>
          <p:cNvSpPr/>
          <p:nvPr/>
        </p:nvSpPr>
        <p:spPr>
          <a:xfrm>
            <a:off x="6551330" y="4446161"/>
            <a:ext cx="1730056" cy="67177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 REAL</a:t>
            </a:r>
          </a:p>
        </p:txBody>
      </p:sp>
    </p:spTree>
    <p:extLst>
      <p:ext uri="{BB962C8B-B14F-4D97-AF65-F5344CB8AC3E}">
        <p14:creationId xmlns:p14="http://schemas.microsoft.com/office/powerpoint/2010/main" val="27158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 animBg="1"/>
      <p:bldP spid="40" grpId="0" animBg="1"/>
      <p:bldP spid="41" grpId="0" animBg="1"/>
      <p:bldP spid="44" grpId="0" animBg="1"/>
      <p:bldP spid="45" grpId="0" animBg="1"/>
      <p:bldP spid="47" grpId="0" animBg="1"/>
      <p:bldP spid="53" grpId="0" animBg="1"/>
      <p:bldP spid="58" grpId="0" animBg="1"/>
      <p:bldP spid="59" grpId="0" animBg="1"/>
      <p:bldP spid="63" grpId="0" animBg="1"/>
      <p:bldP spid="64" grpId="0" animBg="1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0834B12-D9A5-4C00-8E86-0FB47B1A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40CB09D-F74A-4407-B3EA-B81613BA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219194" cy="6476080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E31F9436-A566-4E66-8763-D81CB659EB8B}"/>
              </a:ext>
            </a:extLst>
          </p:cNvPr>
          <p:cNvSpPr/>
          <p:nvPr/>
        </p:nvSpPr>
        <p:spPr>
          <a:xfrm>
            <a:off x="3069294" y="1255843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DDA9000-8831-4DDB-B112-279FBEE442DF}"/>
              </a:ext>
            </a:extLst>
          </p:cNvPr>
          <p:cNvSpPr txBox="1"/>
          <p:nvPr/>
        </p:nvSpPr>
        <p:spPr>
          <a:xfrm>
            <a:off x="200674" y="3896743"/>
            <a:ext cx="2516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DOAR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291BC10-ED7E-4D8E-BE6C-5C852041124C}"/>
              </a:ext>
            </a:extLst>
          </p:cNvPr>
          <p:cNvSpPr/>
          <p:nvPr/>
        </p:nvSpPr>
        <p:spPr>
          <a:xfrm>
            <a:off x="5810348" y="2940829"/>
            <a:ext cx="1698035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EDFB2A5-4D6C-4144-BF2D-B75FBE089E5A}"/>
              </a:ext>
            </a:extLst>
          </p:cNvPr>
          <p:cNvSpPr/>
          <p:nvPr/>
        </p:nvSpPr>
        <p:spPr>
          <a:xfrm>
            <a:off x="5911233" y="4600057"/>
            <a:ext cx="1698035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>
            <a:extLst>
              <a:ext uri="{FF2B5EF4-FFF2-40B4-BE49-F238E27FC236}">
                <a16:creationId xmlns:a16="http://schemas.microsoft.com/office/drawing/2014/main" id="{042D673C-E4F2-4A89-B6E5-5D77987C5406}"/>
              </a:ext>
            </a:extLst>
          </p:cNvPr>
          <p:cNvSpPr/>
          <p:nvPr/>
        </p:nvSpPr>
        <p:spPr>
          <a:xfrm>
            <a:off x="90033" y="6310710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</a:p>
        </p:txBody>
      </p:sp>
      <p:pic>
        <p:nvPicPr>
          <p:cNvPr id="69" name="Imagem 68">
            <a:extLst>
              <a:ext uri="{FF2B5EF4-FFF2-40B4-BE49-F238E27FC236}">
                <a16:creationId xmlns:a16="http://schemas.microsoft.com/office/drawing/2014/main" id="{93EC1484-6B29-4E45-94C8-4C3981A8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EB6774-A950-489C-B820-BAE73EDE3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07" r="31818" b="7960"/>
          <a:stretch/>
        </p:blipFill>
        <p:spPr>
          <a:xfrm>
            <a:off x="90033" y="72207"/>
            <a:ext cx="9795770" cy="6190048"/>
          </a:xfrm>
          <a:prstGeom prst="rect">
            <a:avLst/>
          </a:prstGeom>
        </p:spPr>
      </p:pic>
      <p:pic>
        <p:nvPicPr>
          <p:cNvPr id="9" name="Picture 2" descr="Resultado de imagem para ubec png">
            <a:extLst>
              <a:ext uri="{FF2B5EF4-FFF2-40B4-BE49-F238E27FC236}">
                <a16:creationId xmlns:a16="http://schemas.microsoft.com/office/drawing/2014/main" id="{4FAC1D71-7BE8-4457-83AF-C68F3123E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FD391D0-42D1-4986-862D-1B61BB7C2BD6}"/>
              </a:ext>
            </a:extLst>
          </p:cNvPr>
          <p:cNvSpPr txBox="1"/>
          <p:nvPr/>
        </p:nvSpPr>
        <p:spPr>
          <a:xfrm>
            <a:off x="6096000" y="3806145"/>
            <a:ext cx="468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ATIVIDADES POR CNAE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620AAF7-F55C-48B8-BBAC-6131CE5466B0}"/>
              </a:ext>
            </a:extLst>
          </p:cNvPr>
          <p:cNvSpPr/>
          <p:nvPr/>
        </p:nvSpPr>
        <p:spPr>
          <a:xfrm>
            <a:off x="4313836" y="311922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9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7F4D5E6-D0DC-4744-9702-B035671AB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FBDB7A-2F45-4BAE-A8E5-AF2B9A875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2" y="72207"/>
            <a:ext cx="10217749" cy="6199400"/>
          </a:xfrm>
          <a:prstGeom prst="rect">
            <a:avLst/>
          </a:prstGeom>
        </p:spPr>
      </p:pic>
      <p:pic>
        <p:nvPicPr>
          <p:cNvPr id="10" name="Picture 2" descr="Resultado de imagem para ubec png">
            <a:extLst>
              <a:ext uri="{FF2B5EF4-FFF2-40B4-BE49-F238E27FC236}">
                <a16:creationId xmlns:a16="http://schemas.microsoft.com/office/drawing/2014/main" id="{F22384AB-3558-44C6-ACBB-2CE95B602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AC73FA-2648-437B-A840-5C6BC018701D}"/>
              </a:ext>
            </a:extLst>
          </p:cNvPr>
          <p:cNvSpPr txBox="1"/>
          <p:nvPr/>
        </p:nvSpPr>
        <p:spPr>
          <a:xfrm>
            <a:off x="6222834" y="3083260"/>
            <a:ext cx="468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RENDIMENTO DE DIRIGENTES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C77715F-E6AC-4A28-A5D5-8FCF9B01B93F}"/>
              </a:ext>
            </a:extLst>
          </p:cNvPr>
          <p:cNvSpPr/>
          <p:nvPr/>
        </p:nvSpPr>
        <p:spPr>
          <a:xfrm>
            <a:off x="4757181" y="384623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2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>
            <a:extLst>
              <a:ext uri="{FF2B5EF4-FFF2-40B4-BE49-F238E27FC236}">
                <a16:creationId xmlns:a16="http://schemas.microsoft.com/office/drawing/2014/main" id="{042D673C-E4F2-4A89-B6E5-5D77987C5406}"/>
              </a:ext>
            </a:extLst>
          </p:cNvPr>
          <p:cNvSpPr/>
          <p:nvPr/>
        </p:nvSpPr>
        <p:spPr>
          <a:xfrm>
            <a:off x="90033" y="6310710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93EC1484-6B29-4E45-94C8-4C3981A86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8CFBA8C-9FE3-40C6-B147-9894713487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408" r="15760" b="20188"/>
          <a:stretch/>
        </p:blipFill>
        <p:spPr>
          <a:xfrm>
            <a:off x="90033" y="72207"/>
            <a:ext cx="12015496" cy="5164811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640AA7C-5698-41B6-9AEA-9190584591CB}"/>
              </a:ext>
            </a:extLst>
          </p:cNvPr>
          <p:cNvSpPr/>
          <p:nvPr/>
        </p:nvSpPr>
        <p:spPr>
          <a:xfrm>
            <a:off x="4313836" y="311922"/>
            <a:ext cx="1596981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C277F11-1303-4221-9A1E-8F859FAA3189}"/>
              </a:ext>
            </a:extLst>
          </p:cNvPr>
          <p:cNvSpPr/>
          <p:nvPr/>
        </p:nvSpPr>
        <p:spPr>
          <a:xfrm>
            <a:off x="2466109" y="2916577"/>
            <a:ext cx="1149927" cy="40353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86877D-EA93-40D8-A844-E0E12707C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0CAC75F-AAC2-4D28-9079-6D0CB9EAA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3" y="72207"/>
            <a:ext cx="10889458" cy="6117841"/>
          </a:xfrm>
          <a:prstGeom prst="rect">
            <a:avLst/>
          </a:prstGeom>
        </p:spPr>
      </p:pic>
      <p:pic>
        <p:nvPicPr>
          <p:cNvPr id="10" name="Picture 2" descr="Resultado de imagem para ubec png">
            <a:extLst>
              <a:ext uri="{FF2B5EF4-FFF2-40B4-BE49-F238E27FC236}">
                <a16:creationId xmlns:a16="http://schemas.microsoft.com/office/drawing/2014/main" id="{770EFDC3-70BA-46CB-9A68-0A405289B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ECD - Escrituração Contábil Digital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540836" y="6416461"/>
            <a:ext cx="46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0E3343-5031-4F6B-A617-2888403D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2A392C7-A573-4470-85D4-C20BF8DC7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871126" cy="107298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D1994F8-007D-4F59-9365-3028C83491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896"/>
          <a:stretch/>
        </p:blipFill>
        <p:spPr>
          <a:xfrm>
            <a:off x="0" y="801143"/>
            <a:ext cx="11629631" cy="4825695"/>
          </a:xfrm>
          <a:prstGeom prst="rect">
            <a:avLst/>
          </a:prstGeom>
        </p:spPr>
      </p:pic>
      <p:pic>
        <p:nvPicPr>
          <p:cNvPr id="13" name="Picture 2" descr="Resultado de imagem para ubec png">
            <a:extLst>
              <a:ext uri="{FF2B5EF4-FFF2-40B4-BE49-F238E27FC236}">
                <a16:creationId xmlns:a16="http://schemas.microsoft.com/office/drawing/2014/main" id="{4022350E-1B71-450F-BF42-0C1C69B2F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B70DBE39-2B0E-478B-8326-BA39CDFBB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631BFC4-E7B0-4899-ADB7-7789A51EB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21" y="1553598"/>
            <a:ext cx="11333446" cy="427366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A91DC3-A489-431D-BAE2-A9C410D55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82" y="136121"/>
            <a:ext cx="5694158" cy="1072989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010A4494-EF4B-4AE6-B7F8-C8179DB18AA0}"/>
              </a:ext>
            </a:extLst>
          </p:cNvPr>
          <p:cNvSpPr/>
          <p:nvPr/>
        </p:nvSpPr>
        <p:spPr>
          <a:xfrm>
            <a:off x="3352800" y="1724691"/>
            <a:ext cx="3485322" cy="488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a song for jennifer" panose="02000000000000000000" pitchFamily="2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8DF371E-C59A-4D0D-829A-1F4A3FA94275}"/>
              </a:ext>
            </a:extLst>
          </p:cNvPr>
          <p:cNvSpPr/>
          <p:nvPr/>
        </p:nvSpPr>
        <p:spPr>
          <a:xfrm>
            <a:off x="7077445" y="1765056"/>
            <a:ext cx="2437615" cy="4486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a song for jennifer" panose="02000000000000000000" pitchFamily="2" charset="0"/>
            </a:endParaRPr>
          </a:p>
        </p:txBody>
      </p:sp>
      <p:sp>
        <p:nvSpPr>
          <p:cNvPr id="31" name="Texto explicativo em seta para baixo 12">
            <a:extLst>
              <a:ext uri="{FF2B5EF4-FFF2-40B4-BE49-F238E27FC236}">
                <a16:creationId xmlns:a16="http://schemas.microsoft.com/office/drawing/2014/main" id="{699151F6-9D21-4E9E-9CB1-9151E436E69F}"/>
              </a:ext>
            </a:extLst>
          </p:cNvPr>
          <p:cNvSpPr/>
          <p:nvPr/>
        </p:nvSpPr>
        <p:spPr>
          <a:xfrm rot="1919607">
            <a:off x="8269727" y="940801"/>
            <a:ext cx="1284085" cy="864096"/>
          </a:xfrm>
          <a:prstGeom prst="downArrowCallou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 song for jennifer" panose="02000000000000000000" pitchFamily="2" charset="0"/>
              </a:rPr>
              <a:t>Bloco K</a:t>
            </a:r>
          </a:p>
        </p:txBody>
      </p:sp>
      <p:sp>
        <p:nvSpPr>
          <p:cNvPr id="32" name="Texto explicativo em seta para baixo 11">
            <a:extLst>
              <a:ext uri="{FF2B5EF4-FFF2-40B4-BE49-F238E27FC236}">
                <a16:creationId xmlns:a16="http://schemas.microsoft.com/office/drawing/2014/main" id="{F2CA507A-9698-46B1-B8F3-9AFB4F1613DC}"/>
              </a:ext>
            </a:extLst>
          </p:cNvPr>
          <p:cNvSpPr/>
          <p:nvPr/>
        </p:nvSpPr>
        <p:spPr>
          <a:xfrm rot="2016918">
            <a:off x="5691919" y="900435"/>
            <a:ext cx="1284085" cy="864096"/>
          </a:xfrm>
          <a:prstGeom prst="downArrowCallout">
            <a:avLst/>
          </a:prstGeom>
          <a:solidFill>
            <a:srgbClr val="86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 song for jennifer" panose="02000000000000000000" pitchFamily="2" charset="0"/>
              </a:rPr>
              <a:t>Bloco J</a:t>
            </a:r>
          </a:p>
        </p:txBody>
      </p:sp>
      <p:sp>
        <p:nvSpPr>
          <p:cNvPr id="33" name="Texto explicativo em seta para baixo 15">
            <a:extLst>
              <a:ext uri="{FF2B5EF4-FFF2-40B4-BE49-F238E27FC236}">
                <a16:creationId xmlns:a16="http://schemas.microsoft.com/office/drawing/2014/main" id="{930A494A-73EF-489B-8F3F-A8F0E204DD1F}"/>
              </a:ext>
            </a:extLst>
          </p:cNvPr>
          <p:cNvSpPr/>
          <p:nvPr/>
        </p:nvSpPr>
        <p:spPr>
          <a:xfrm rot="19329272">
            <a:off x="429794" y="1753330"/>
            <a:ext cx="2369592" cy="1737187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 song for jennifer" panose="02000000000000000000" pitchFamily="2" charset="0"/>
              </a:rPr>
              <a:t>Plano de Contas Referencial da ECF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37B2496-E527-48EF-B735-06AA5D910557}"/>
              </a:ext>
            </a:extLst>
          </p:cNvPr>
          <p:cNvSpPr/>
          <p:nvPr/>
        </p:nvSpPr>
        <p:spPr>
          <a:xfrm>
            <a:off x="3454158" y="5204217"/>
            <a:ext cx="1131094" cy="3456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a song for jennifer" panose="02000000000000000000" pitchFamily="2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85DB603-544B-41D2-B419-35EF680BA6C0}"/>
              </a:ext>
            </a:extLst>
          </p:cNvPr>
          <p:cNvSpPr/>
          <p:nvPr/>
        </p:nvSpPr>
        <p:spPr>
          <a:xfrm>
            <a:off x="4840250" y="5198694"/>
            <a:ext cx="1386133" cy="3456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C00000"/>
              </a:solidFill>
              <a:latin typeface="a song for jennifer" panose="02000000000000000000" pitchFamily="2" charset="0"/>
            </a:endParaRPr>
          </a:p>
        </p:txBody>
      </p:sp>
      <p:sp>
        <p:nvSpPr>
          <p:cNvPr id="36" name="Texto explicativo em seta para cima 17">
            <a:extLst>
              <a:ext uri="{FF2B5EF4-FFF2-40B4-BE49-F238E27FC236}">
                <a16:creationId xmlns:a16="http://schemas.microsoft.com/office/drawing/2014/main" id="{4E1412DD-39D7-4050-AB63-2087DB49E20A}"/>
              </a:ext>
            </a:extLst>
          </p:cNvPr>
          <p:cNvSpPr/>
          <p:nvPr/>
        </p:nvSpPr>
        <p:spPr>
          <a:xfrm rot="1539251">
            <a:off x="2725136" y="5533110"/>
            <a:ext cx="1458045" cy="930493"/>
          </a:xfrm>
          <a:prstGeom prst="upArrowCallou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 song for jennifer" panose="02000000000000000000" pitchFamily="2" charset="0"/>
              </a:rPr>
              <a:t>Art. 260 RIR/18</a:t>
            </a:r>
          </a:p>
        </p:txBody>
      </p:sp>
      <p:sp>
        <p:nvSpPr>
          <p:cNvPr id="37" name="Texto explicativo em seta para cima 18">
            <a:extLst>
              <a:ext uri="{FF2B5EF4-FFF2-40B4-BE49-F238E27FC236}">
                <a16:creationId xmlns:a16="http://schemas.microsoft.com/office/drawing/2014/main" id="{95F9CDE8-E50E-45DA-87A1-282EA15FFC7F}"/>
              </a:ext>
            </a:extLst>
          </p:cNvPr>
          <p:cNvSpPr/>
          <p:nvPr/>
        </p:nvSpPr>
        <p:spPr>
          <a:xfrm rot="1209186">
            <a:off x="4706888" y="5535110"/>
            <a:ext cx="1512510" cy="974876"/>
          </a:xfrm>
          <a:prstGeom prst="upArrowCallou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 song for jennifer" panose="02000000000000000000" pitchFamily="2" charset="0"/>
              </a:rPr>
              <a:t>Art. 261</a:t>
            </a:r>
          </a:p>
          <a:p>
            <a:pPr algn="ctr"/>
            <a:r>
              <a:rPr lang="pt-BR" sz="2000" dirty="0">
                <a:latin typeface="a song for jennifer" panose="02000000000000000000" pitchFamily="2" charset="0"/>
              </a:rPr>
              <a:t> RIR/18</a:t>
            </a:r>
          </a:p>
        </p:txBody>
      </p:sp>
    </p:spTree>
    <p:extLst>
      <p:ext uri="{BB962C8B-B14F-4D97-AF65-F5344CB8AC3E}">
        <p14:creationId xmlns:p14="http://schemas.microsoft.com/office/powerpoint/2010/main" val="20595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8106019-34DA-4155-8B81-91159E8CE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667A931-3351-4ACE-9D6B-AA4B5F578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82" y="1113481"/>
            <a:ext cx="11796782" cy="534665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79D8D29-628E-4346-85ED-73A890812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82" y="136121"/>
            <a:ext cx="5694158" cy="107298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5CCD9E9-ED08-4000-B8F3-6A1183BAD83E}"/>
              </a:ext>
            </a:extLst>
          </p:cNvPr>
          <p:cNvSpPr/>
          <p:nvPr/>
        </p:nvSpPr>
        <p:spPr>
          <a:xfrm>
            <a:off x="5680523" y="1840821"/>
            <a:ext cx="6127163" cy="5048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a song for jennifer" panose="02000000000000000000" pitchFamily="2" charset="0"/>
            </a:endParaRPr>
          </a:p>
        </p:txBody>
      </p:sp>
      <p:sp>
        <p:nvSpPr>
          <p:cNvPr id="15" name="Texto explicativo em seta para cima 17">
            <a:extLst>
              <a:ext uri="{FF2B5EF4-FFF2-40B4-BE49-F238E27FC236}">
                <a16:creationId xmlns:a16="http://schemas.microsoft.com/office/drawing/2014/main" id="{A85C21B6-0819-4608-9B58-4ED77D35A88A}"/>
              </a:ext>
            </a:extLst>
          </p:cNvPr>
          <p:cNvSpPr/>
          <p:nvPr/>
        </p:nvSpPr>
        <p:spPr>
          <a:xfrm rot="1539251">
            <a:off x="4994120" y="2304088"/>
            <a:ext cx="1458045" cy="1116135"/>
          </a:xfrm>
          <a:prstGeom prst="upArrowCallou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 song for jennifer" panose="02000000000000000000" pitchFamily="2" charset="0"/>
              </a:rPr>
              <a:t>Substitui a PERDCOMP</a:t>
            </a:r>
          </a:p>
        </p:txBody>
      </p:sp>
      <p:sp>
        <p:nvSpPr>
          <p:cNvPr id="16" name="Texto explicativo em seta para baixo 9">
            <a:extLst>
              <a:ext uri="{FF2B5EF4-FFF2-40B4-BE49-F238E27FC236}">
                <a16:creationId xmlns:a16="http://schemas.microsoft.com/office/drawing/2014/main" id="{C6377A07-B408-4393-BA2F-6593F6470D8E}"/>
              </a:ext>
            </a:extLst>
          </p:cNvPr>
          <p:cNvSpPr/>
          <p:nvPr/>
        </p:nvSpPr>
        <p:spPr>
          <a:xfrm rot="727569">
            <a:off x="8985265" y="2726723"/>
            <a:ext cx="1881381" cy="970596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latin typeface="Tw Cen MT" panose="020B0602020104020603" pitchFamily="34" charset="0"/>
              </a:rPr>
              <a:t>Lei 12.973/2014</a:t>
            </a:r>
          </a:p>
        </p:txBody>
      </p:sp>
    </p:spTree>
    <p:extLst>
      <p:ext uri="{BB962C8B-B14F-4D97-AF65-F5344CB8AC3E}">
        <p14:creationId xmlns:p14="http://schemas.microsoft.com/office/powerpoint/2010/main" val="1731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204D9AA-64A6-4CEC-8F4D-E80789D11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7706907-70A4-4969-8A5E-B688ACD94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28" y="321584"/>
            <a:ext cx="4871126" cy="1072989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900D7761-5DF0-48C8-9069-F21CDF87AFDB}"/>
              </a:ext>
            </a:extLst>
          </p:cNvPr>
          <p:cNvSpPr txBox="1">
            <a:spLocks/>
          </p:cNvSpPr>
          <p:nvPr/>
        </p:nvSpPr>
        <p:spPr>
          <a:xfrm>
            <a:off x="988183" y="1189300"/>
            <a:ext cx="3103306" cy="508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C00000"/>
                </a:solidFill>
              </a:rPr>
              <a:t>Antes do RTT (Até 2007)</a:t>
            </a:r>
          </a:p>
        </p:txBody>
      </p:sp>
      <p:graphicFrame>
        <p:nvGraphicFramePr>
          <p:cNvPr id="20" name="Espaço Reservado para Conteúdo 3">
            <a:extLst>
              <a:ext uri="{FF2B5EF4-FFF2-40B4-BE49-F238E27FC236}">
                <a16:creationId xmlns:a16="http://schemas.microsoft.com/office/drawing/2014/main" id="{380B274F-8ADF-4B2F-AE61-782E1E316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017546"/>
              </p:ext>
            </p:extLst>
          </p:nvPr>
        </p:nvGraphicFramePr>
        <p:xfrm>
          <a:off x="947917" y="1725061"/>
          <a:ext cx="469586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= Lucro Contábil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Regras fiscais até de 2007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(+)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Adições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Exclusões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= Lucro Tributável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Picture 8" descr="Resultado de imagem para setas png">
            <a:extLst>
              <a:ext uri="{FF2B5EF4-FFF2-40B4-BE49-F238E27FC236}">
                <a16:creationId xmlns:a16="http://schemas.microsoft.com/office/drawing/2014/main" id="{D03EAD6F-E502-42C3-BE4B-DB68C2D9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587" flipH="1" flipV="1">
            <a:off x="198131" y="3468734"/>
            <a:ext cx="1361439" cy="10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B4374A23-9149-4BE7-9B29-4F69A284AF3E}"/>
              </a:ext>
            </a:extLst>
          </p:cNvPr>
          <p:cNvSpPr txBox="1">
            <a:spLocks/>
          </p:cNvSpPr>
          <p:nvPr/>
        </p:nvSpPr>
        <p:spPr>
          <a:xfrm>
            <a:off x="1221895" y="3455825"/>
            <a:ext cx="3312368" cy="60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C00000"/>
                </a:solidFill>
              </a:rPr>
              <a:t>Durante o RTT (2008 – 2013)</a:t>
            </a:r>
          </a:p>
        </p:txBody>
      </p:sp>
      <p:graphicFrame>
        <p:nvGraphicFramePr>
          <p:cNvPr id="27" name="Espaço Reservado para Conteúdo 3">
            <a:extLst>
              <a:ext uri="{FF2B5EF4-FFF2-40B4-BE49-F238E27FC236}">
                <a16:creationId xmlns:a16="http://schemas.microsoft.com/office/drawing/2014/main" id="{79897F66-CC85-4E49-A462-734E3F64F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4400"/>
              </p:ext>
            </p:extLst>
          </p:nvPr>
        </p:nvGraphicFramePr>
        <p:xfrm>
          <a:off x="1541573" y="3995228"/>
          <a:ext cx="76408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= Lucro Contábil (ECD)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Padrão IFRS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(+/-) Ajustes do RTT (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Fcont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Eliminar “Regras Contábeis Internacionais”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= Lucro Contábil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Regras Fiscais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</a:rPr>
                        <a:t> até 2007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(+)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Adições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Exclusões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= Lucro Tributável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" name="Picture 8" descr="Resultado de imagem para setas png">
            <a:extLst>
              <a:ext uri="{FF2B5EF4-FFF2-40B4-BE49-F238E27FC236}">
                <a16:creationId xmlns:a16="http://schemas.microsoft.com/office/drawing/2014/main" id="{85E1475E-DC1A-47BF-AC62-A901D30B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8020" flipH="1" flipV="1">
            <a:off x="9277299" y="4400207"/>
            <a:ext cx="1361439" cy="108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8D5DBEAC-293C-4362-B9AC-67CD72FC07F9}"/>
              </a:ext>
            </a:extLst>
          </p:cNvPr>
          <p:cNvSpPr txBox="1">
            <a:spLocks/>
          </p:cNvSpPr>
          <p:nvPr/>
        </p:nvSpPr>
        <p:spPr>
          <a:xfrm>
            <a:off x="6215930" y="1122968"/>
            <a:ext cx="4929243" cy="615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C00000"/>
                </a:solidFill>
              </a:rPr>
              <a:t>Após a Adoção 12.973/14 (2014 ou 2015)</a:t>
            </a:r>
          </a:p>
        </p:txBody>
      </p:sp>
      <p:graphicFrame>
        <p:nvGraphicFramePr>
          <p:cNvPr id="30" name="Espaço Reservado para Conteúdo 3">
            <a:extLst>
              <a:ext uri="{FF2B5EF4-FFF2-40B4-BE49-F238E27FC236}">
                <a16:creationId xmlns:a16="http://schemas.microsoft.com/office/drawing/2014/main" id="{97DFD58C-4441-40DE-970F-E2F8B7669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88826"/>
              </p:ext>
            </p:extLst>
          </p:nvPr>
        </p:nvGraphicFramePr>
        <p:xfrm>
          <a:off x="6706282" y="1748108"/>
          <a:ext cx="46010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= Lucro Contábil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Padrão IFRS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(+/-) Ajustes específicos das regras contábeis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(+)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Adições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Exclusões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Lalur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= Lucro Tributável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8CE6758-A477-4D7A-BF1F-7F581241C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DD4C67F-B0E2-42BF-AF53-2DA3DFC83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5" y="374592"/>
            <a:ext cx="5950212" cy="107298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A1EA449-F6A4-4DC6-89EA-A327F31D5D7F}"/>
              </a:ext>
            </a:extLst>
          </p:cNvPr>
          <p:cNvCxnSpPr/>
          <p:nvPr/>
        </p:nvCxnSpPr>
        <p:spPr>
          <a:xfrm>
            <a:off x="4017166" y="4749418"/>
            <a:ext cx="5919090" cy="7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450689-5BAE-4033-AEC4-A58A2E4CD396}"/>
              </a:ext>
            </a:extLst>
          </p:cNvPr>
          <p:cNvSpPr/>
          <p:nvPr/>
        </p:nvSpPr>
        <p:spPr>
          <a:xfrm>
            <a:off x="4506612" y="1663612"/>
            <a:ext cx="3327811" cy="7435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DRE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BE4138D-40FC-43B7-9E12-6AC44A31E848}"/>
              </a:ext>
            </a:extLst>
          </p:cNvPr>
          <p:cNvSpPr/>
          <p:nvPr/>
        </p:nvSpPr>
        <p:spPr>
          <a:xfrm>
            <a:off x="4506612" y="2491733"/>
            <a:ext cx="3327811" cy="59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    Receita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7FA32E3-A565-49F8-B652-38D3C1EBBA3F}"/>
              </a:ext>
            </a:extLst>
          </p:cNvPr>
          <p:cNvSpPr/>
          <p:nvPr/>
        </p:nvSpPr>
        <p:spPr>
          <a:xfrm>
            <a:off x="4506610" y="3166625"/>
            <a:ext cx="3327812" cy="59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Despesa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EEA2320-8061-4947-9BC0-0E6996A71F3B}"/>
              </a:ext>
            </a:extLst>
          </p:cNvPr>
          <p:cNvSpPr/>
          <p:nvPr/>
        </p:nvSpPr>
        <p:spPr>
          <a:xfrm>
            <a:off x="715114" y="1663612"/>
            <a:ext cx="3327813" cy="83378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LALUR</a:t>
            </a:r>
          </a:p>
          <a:p>
            <a:pPr algn="ctr"/>
            <a:r>
              <a:rPr lang="pt-BR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(Parte A)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19A6A6E-85FA-4FB2-AF7D-2624681FA8F4}"/>
              </a:ext>
            </a:extLst>
          </p:cNvPr>
          <p:cNvSpPr/>
          <p:nvPr/>
        </p:nvSpPr>
        <p:spPr>
          <a:xfrm>
            <a:off x="4506611" y="5348524"/>
            <a:ext cx="3327812" cy="59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Prejuízo Contábil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89FD9C6-3FD6-47E0-A8BD-91DD9E52B8DF}"/>
              </a:ext>
            </a:extLst>
          </p:cNvPr>
          <p:cNvSpPr txBox="1"/>
          <p:nvPr/>
        </p:nvSpPr>
        <p:spPr>
          <a:xfrm>
            <a:off x="5950371" y="4960577"/>
            <a:ext cx="6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ou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8BBDE5E-A57D-4491-A050-E765790D04C3}"/>
              </a:ext>
            </a:extLst>
          </p:cNvPr>
          <p:cNvSpPr/>
          <p:nvPr/>
        </p:nvSpPr>
        <p:spPr>
          <a:xfrm>
            <a:off x="4506609" y="4446888"/>
            <a:ext cx="3327813" cy="57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 Contábil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00608D9-CC68-4828-A477-D1CA79AACFDB}"/>
              </a:ext>
            </a:extLst>
          </p:cNvPr>
          <p:cNvSpPr/>
          <p:nvPr/>
        </p:nvSpPr>
        <p:spPr>
          <a:xfrm>
            <a:off x="715111" y="2548705"/>
            <a:ext cx="3327813" cy="5729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 Contábil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C49243-4A02-47EA-BC13-DF6FEBC9D7EF}"/>
              </a:ext>
            </a:extLst>
          </p:cNvPr>
          <p:cNvSpPr/>
          <p:nvPr/>
        </p:nvSpPr>
        <p:spPr>
          <a:xfrm>
            <a:off x="8298108" y="1663612"/>
            <a:ext cx="3327813" cy="74351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LALUR</a:t>
            </a:r>
          </a:p>
          <a:p>
            <a:pPr algn="ctr"/>
            <a:r>
              <a:rPr lang="pt-BR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(Parte B)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92C10D6-382A-4C3C-8EA9-DD83588A7E1B}"/>
              </a:ext>
            </a:extLst>
          </p:cNvPr>
          <p:cNvSpPr/>
          <p:nvPr/>
        </p:nvSpPr>
        <p:spPr>
          <a:xfrm>
            <a:off x="8298109" y="2472911"/>
            <a:ext cx="3327812" cy="59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Prejuízo Fiscal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733117A-3F0A-4284-8A27-216308F55B2A}"/>
              </a:ext>
            </a:extLst>
          </p:cNvPr>
          <p:cNvSpPr/>
          <p:nvPr/>
        </p:nvSpPr>
        <p:spPr>
          <a:xfrm>
            <a:off x="4506610" y="3781174"/>
            <a:ext cx="3327812" cy="593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(=)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A9B71198-1977-42D1-B0CE-1459AE38F2B0}"/>
              </a:ext>
            </a:extLst>
          </p:cNvPr>
          <p:cNvSpPr/>
          <p:nvPr/>
        </p:nvSpPr>
        <p:spPr>
          <a:xfrm>
            <a:off x="715111" y="3191142"/>
            <a:ext cx="3327813" cy="5627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(+) Adições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921135F-B6DA-4BEA-8695-656E516C2E3D}"/>
              </a:ext>
            </a:extLst>
          </p:cNvPr>
          <p:cNvSpPr/>
          <p:nvPr/>
        </p:nvSpPr>
        <p:spPr>
          <a:xfrm>
            <a:off x="715111" y="3823572"/>
            <a:ext cx="3327813" cy="60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Exclusões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275C554-FB39-4EB6-B681-5FA25BED984D}"/>
              </a:ext>
            </a:extLst>
          </p:cNvPr>
          <p:cNvSpPr/>
          <p:nvPr/>
        </p:nvSpPr>
        <p:spPr>
          <a:xfrm>
            <a:off x="715111" y="4478942"/>
            <a:ext cx="3327813" cy="849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Compensação de Prejuízo Fiscal  (30%)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4A814C8-4FAC-4BD7-AD6F-6782FAD34DEA}"/>
              </a:ext>
            </a:extLst>
          </p:cNvPr>
          <p:cNvSpPr/>
          <p:nvPr/>
        </p:nvSpPr>
        <p:spPr>
          <a:xfrm>
            <a:off x="715110" y="5380093"/>
            <a:ext cx="3327813" cy="5647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 Real</a:t>
            </a:r>
            <a:endParaRPr lang="pt-BR" sz="2000" b="1" dirty="0">
              <a:solidFill>
                <a:srgbClr val="C0000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cxnSp>
        <p:nvCxnSpPr>
          <p:cNvPr id="38" name="Conector de seta reta 26">
            <a:extLst>
              <a:ext uri="{FF2B5EF4-FFF2-40B4-BE49-F238E27FC236}">
                <a16:creationId xmlns:a16="http://schemas.microsoft.com/office/drawing/2014/main" id="{DEE828F8-B71A-4449-BB53-3C2A66F7A1F7}"/>
              </a:ext>
            </a:extLst>
          </p:cNvPr>
          <p:cNvCxnSpPr/>
          <p:nvPr/>
        </p:nvCxnSpPr>
        <p:spPr>
          <a:xfrm flipH="1" flipV="1">
            <a:off x="9936257" y="3085417"/>
            <a:ext cx="156" cy="166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614B944-6711-4891-9129-A59725EC1465}"/>
              </a:ext>
            </a:extLst>
          </p:cNvPr>
          <p:cNvSpPr txBox="1"/>
          <p:nvPr/>
        </p:nvSpPr>
        <p:spPr>
          <a:xfrm rot="20395509">
            <a:off x="8694750" y="4775911"/>
            <a:ext cx="3211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         Relacionamento da parte “A” com a parte “B”</a:t>
            </a:r>
          </a:p>
        </p:txBody>
      </p:sp>
    </p:spTree>
    <p:extLst>
      <p:ext uri="{BB962C8B-B14F-4D97-AF65-F5344CB8AC3E}">
        <p14:creationId xmlns:p14="http://schemas.microsoft.com/office/powerpoint/2010/main" val="32299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90033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B2F4BDE4-D83B-4DB2-8071-C69E1D28F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50E1A3BA-597E-4146-8A55-B29412743F2F}"/>
              </a:ext>
            </a:extLst>
          </p:cNvPr>
          <p:cNvSpPr/>
          <p:nvPr/>
        </p:nvSpPr>
        <p:spPr>
          <a:xfrm>
            <a:off x="3445987" y="1144737"/>
            <a:ext cx="1423084" cy="437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1º Trimestre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8CB759A3-263C-4A2B-B74B-7DF7C1C04D64}"/>
              </a:ext>
            </a:extLst>
          </p:cNvPr>
          <p:cNvSpPr/>
          <p:nvPr/>
        </p:nvSpPr>
        <p:spPr>
          <a:xfrm>
            <a:off x="4932013" y="1144737"/>
            <a:ext cx="1423084" cy="437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2º Trimestre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4502DEDD-FBD9-4525-9FD8-E3361B453967}"/>
              </a:ext>
            </a:extLst>
          </p:cNvPr>
          <p:cNvSpPr/>
          <p:nvPr/>
        </p:nvSpPr>
        <p:spPr>
          <a:xfrm>
            <a:off x="433975" y="1144737"/>
            <a:ext cx="2946269" cy="4378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DRE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213BD686-BFD5-40EF-99F4-C2DB0A2964C7}"/>
              </a:ext>
            </a:extLst>
          </p:cNvPr>
          <p:cNvSpPr/>
          <p:nvPr/>
        </p:nvSpPr>
        <p:spPr>
          <a:xfrm>
            <a:off x="3453501" y="161811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R$ 100,00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19E3056C-D1AB-4992-ABE8-8E6A838BEAF8}"/>
              </a:ext>
            </a:extLst>
          </p:cNvPr>
          <p:cNvSpPr/>
          <p:nvPr/>
        </p:nvSpPr>
        <p:spPr>
          <a:xfrm>
            <a:off x="4939527" y="161811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R$ 200,00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B79392B9-4E7C-4AD8-8891-4964BBBF7976}"/>
              </a:ext>
            </a:extLst>
          </p:cNvPr>
          <p:cNvSpPr/>
          <p:nvPr/>
        </p:nvSpPr>
        <p:spPr>
          <a:xfrm>
            <a:off x="441489" y="1618116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Receita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1B7DF348-3823-4497-98D4-7F3711E3DB6C}"/>
              </a:ext>
            </a:extLst>
          </p:cNvPr>
          <p:cNvSpPr/>
          <p:nvPr/>
        </p:nvSpPr>
        <p:spPr>
          <a:xfrm>
            <a:off x="3453501" y="20914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R$ 60,00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EFB52D3E-C6F7-4A4C-8955-68448E0013EA}"/>
              </a:ext>
            </a:extLst>
          </p:cNvPr>
          <p:cNvSpPr/>
          <p:nvPr/>
        </p:nvSpPr>
        <p:spPr>
          <a:xfrm>
            <a:off x="4939527" y="20914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R$ 350,00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7B39A10B-05A9-4679-AF73-F7E5947A61E5}"/>
              </a:ext>
            </a:extLst>
          </p:cNvPr>
          <p:cNvSpPr/>
          <p:nvPr/>
        </p:nvSpPr>
        <p:spPr>
          <a:xfrm>
            <a:off x="441489" y="2091495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Despesa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D31C789C-780A-490E-A9FA-349BF5560886}"/>
              </a:ext>
            </a:extLst>
          </p:cNvPr>
          <p:cNvSpPr/>
          <p:nvPr/>
        </p:nvSpPr>
        <p:spPr>
          <a:xfrm>
            <a:off x="3453501" y="25519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R$ 40,00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4D143603-C3EC-4348-9302-D177B3189104}"/>
              </a:ext>
            </a:extLst>
          </p:cNvPr>
          <p:cNvSpPr/>
          <p:nvPr/>
        </p:nvSpPr>
        <p:spPr>
          <a:xfrm>
            <a:off x="4939527" y="25519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R$ 150,00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55D475DD-3E37-49E7-A83A-645465BDE502}"/>
              </a:ext>
            </a:extLst>
          </p:cNvPr>
          <p:cNvSpPr/>
          <p:nvPr/>
        </p:nvSpPr>
        <p:spPr>
          <a:xfrm>
            <a:off x="441489" y="2551995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Lucro/</a:t>
            </a:r>
            <a:r>
              <a:rPr lang="pt-BR" sz="1600" b="1" i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Prejuízo</a:t>
            </a:r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 </a:t>
            </a:r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Contábil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9FB4E319-445D-4AAD-8392-CA3E0A4BC61E}"/>
              </a:ext>
            </a:extLst>
          </p:cNvPr>
          <p:cNvSpPr/>
          <p:nvPr/>
        </p:nvSpPr>
        <p:spPr>
          <a:xfrm>
            <a:off x="3445987" y="3275165"/>
            <a:ext cx="1423084" cy="437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Parte 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1191F03A-3A85-4B81-BD90-2F46F1DD2A63}"/>
              </a:ext>
            </a:extLst>
          </p:cNvPr>
          <p:cNvSpPr/>
          <p:nvPr/>
        </p:nvSpPr>
        <p:spPr>
          <a:xfrm>
            <a:off x="9996215" y="2055998"/>
            <a:ext cx="1423084" cy="4378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Parte B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0C19E27B-E56C-49E2-90BF-30DD923DE858}"/>
              </a:ext>
            </a:extLst>
          </p:cNvPr>
          <p:cNvSpPr/>
          <p:nvPr/>
        </p:nvSpPr>
        <p:spPr>
          <a:xfrm>
            <a:off x="433975" y="3275165"/>
            <a:ext cx="2946269" cy="437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LALUR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C0D08B61-C60C-4BB8-882C-230520059AEA}"/>
              </a:ext>
            </a:extLst>
          </p:cNvPr>
          <p:cNvSpPr/>
          <p:nvPr/>
        </p:nvSpPr>
        <p:spPr>
          <a:xfrm>
            <a:off x="3453501" y="3748544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R$ 40,00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76C8D6DB-AD64-4C6C-8A12-62F269E4A0DD}"/>
              </a:ext>
            </a:extLst>
          </p:cNvPr>
          <p:cNvSpPr/>
          <p:nvPr/>
        </p:nvSpPr>
        <p:spPr>
          <a:xfrm>
            <a:off x="10003729" y="2545551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R$ 150,00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8E28201B-5693-47ED-A2E3-519064A32DE4}"/>
              </a:ext>
            </a:extLst>
          </p:cNvPr>
          <p:cNvSpPr/>
          <p:nvPr/>
        </p:nvSpPr>
        <p:spPr>
          <a:xfrm>
            <a:off x="441489" y="3748544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Lucro/</a:t>
            </a:r>
            <a:r>
              <a:rPr lang="pt-BR" sz="1600" b="1" i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Prejuízo</a:t>
            </a:r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 Contábil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F2766500-69D1-425F-8CD5-0DA534834B8B}"/>
              </a:ext>
            </a:extLst>
          </p:cNvPr>
          <p:cNvSpPr/>
          <p:nvPr/>
        </p:nvSpPr>
        <p:spPr>
          <a:xfrm>
            <a:off x="3453501" y="42219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chemeClr val="tx1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1A9EF4DA-2ED1-4455-83EA-0DBD54F817E2}"/>
              </a:ext>
            </a:extLst>
          </p:cNvPr>
          <p:cNvSpPr/>
          <p:nvPr/>
        </p:nvSpPr>
        <p:spPr>
          <a:xfrm>
            <a:off x="441489" y="4221923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(+) Adições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00646D2B-B744-439D-A823-4A97B1160693}"/>
              </a:ext>
            </a:extLst>
          </p:cNvPr>
          <p:cNvSpPr/>
          <p:nvPr/>
        </p:nvSpPr>
        <p:spPr>
          <a:xfrm>
            <a:off x="3453501" y="46824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DD486ACE-D7FC-4EC2-825A-CBC216AEED8E}"/>
              </a:ext>
            </a:extLst>
          </p:cNvPr>
          <p:cNvSpPr/>
          <p:nvPr/>
        </p:nvSpPr>
        <p:spPr>
          <a:xfrm>
            <a:off x="441489" y="4682423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Exclusões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3B3F2EE8-622E-4A9E-A591-2C1E699FFBB9}"/>
              </a:ext>
            </a:extLst>
          </p:cNvPr>
          <p:cNvSpPr/>
          <p:nvPr/>
        </p:nvSpPr>
        <p:spPr>
          <a:xfrm>
            <a:off x="3453501" y="515538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6567DED9-90D4-4EF5-9C3A-91D1185A9B20}"/>
              </a:ext>
            </a:extLst>
          </p:cNvPr>
          <p:cNvSpPr/>
          <p:nvPr/>
        </p:nvSpPr>
        <p:spPr>
          <a:xfrm>
            <a:off x="441489" y="5155386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(-) Compensações  (30%)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4C203DBD-0A94-493B-ADAF-1EB89D07ABE8}"/>
              </a:ext>
            </a:extLst>
          </p:cNvPr>
          <p:cNvSpPr/>
          <p:nvPr/>
        </p:nvSpPr>
        <p:spPr>
          <a:xfrm>
            <a:off x="3453501" y="562876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R$ 40,00</a:t>
            </a: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DE98A5F1-0787-4644-B275-B4E8B5B822EB}"/>
              </a:ext>
            </a:extLst>
          </p:cNvPr>
          <p:cNvSpPr/>
          <p:nvPr/>
        </p:nvSpPr>
        <p:spPr>
          <a:xfrm>
            <a:off x="441489" y="5628765"/>
            <a:ext cx="2946269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Lucro Real</a:t>
            </a:r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/</a:t>
            </a:r>
            <a:r>
              <a:rPr lang="pt-BR" sz="1600" b="1" i="1" dirty="0">
                <a:solidFill>
                  <a:srgbClr val="C0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Prejuízo Fiscal</a:t>
            </a:r>
          </a:p>
        </p:txBody>
      </p:sp>
      <p:pic>
        <p:nvPicPr>
          <p:cNvPr id="94" name="Imagem 93">
            <a:extLst>
              <a:ext uri="{FF2B5EF4-FFF2-40B4-BE49-F238E27FC236}">
                <a16:creationId xmlns:a16="http://schemas.microsoft.com/office/drawing/2014/main" id="{DDDC612A-83A8-411D-9B4F-4470209916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054"/>
          <a:stretch/>
        </p:blipFill>
        <p:spPr>
          <a:xfrm>
            <a:off x="25007" y="335041"/>
            <a:ext cx="9410579" cy="859611"/>
          </a:xfrm>
          <a:prstGeom prst="rect">
            <a:avLst/>
          </a:prstGeom>
        </p:spPr>
      </p:pic>
      <p:sp>
        <p:nvSpPr>
          <p:cNvPr id="95" name="Retângulo 94">
            <a:extLst>
              <a:ext uri="{FF2B5EF4-FFF2-40B4-BE49-F238E27FC236}">
                <a16:creationId xmlns:a16="http://schemas.microsoft.com/office/drawing/2014/main" id="{D29E9C61-7A8A-41B8-8491-314CD6C29884}"/>
              </a:ext>
            </a:extLst>
          </p:cNvPr>
          <p:cNvSpPr/>
          <p:nvPr/>
        </p:nvSpPr>
        <p:spPr>
          <a:xfrm>
            <a:off x="4934814" y="3275165"/>
            <a:ext cx="1423084" cy="437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Parte A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6206A243-8091-4DF4-B550-63094B0F94BD}"/>
              </a:ext>
            </a:extLst>
          </p:cNvPr>
          <p:cNvSpPr/>
          <p:nvPr/>
        </p:nvSpPr>
        <p:spPr>
          <a:xfrm>
            <a:off x="4942328" y="3748544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R$ 150,00</a:t>
            </a: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0D34BAF1-6173-478D-915F-E8E69170ADAE}"/>
              </a:ext>
            </a:extLst>
          </p:cNvPr>
          <p:cNvSpPr/>
          <p:nvPr/>
        </p:nvSpPr>
        <p:spPr>
          <a:xfrm>
            <a:off x="4942328" y="42219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chemeClr val="tx1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22B66B39-A6B1-4FCF-91BE-DB35B8945F5B}"/>
              </a:ext>
            </a:extLst>
          </p:cNvPr>
          <p:cNvSpPr/>
          <p:nvPr/>
        </p:nvSpPr>
        <p:spPr>
          <a:xfrm>
            <a:off x="4942328" y="46824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E78B486D-F3D4-46AB-9AC1-D104BAA8FB93}"/>
              </a:ext>
            </a:extLst>
          </p:cNvPr>
          <p:cNvSpPr/>
          <p:nvPr/>
        </p:nvSpPr>
        <p:spPr>
          <a:xfrm>
            <a:off x="4942328" y="515538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100" name="Retângulo 99">
            <a:extLst>
              <a:ext uri="{FF2B5EF4-FFF2-40B4-BE49-F238E27FC236}">
                <a16:creationId xmlns:a16="http://schemas.microsoft.com/office/drawing/2014/main" id="{E0794A0F-74F6-48B7-9177-EBEDA19F72FB}"/>
              </a:ext>
            </a:extLst>
          </p:cNvPr>
          <p:cNvSpPr/>
          <p:nvPr/>
        </p:nvSpPr>
        <p:spPr>
          <a:xfrm>
            <a:off x="4942328" y="562876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R$ 150,00</a:t>
            </a:r>
          </a:p>
        </p:txBody>
      </p:sp>
      <p:pic>
        <p:nvPicPr>
          <p:cNvPr id="101" name="Imagem 100">
            <a:extLst>
              <a:ext uri="{FF2B5EF4-FFF2-40B4-BE49-F238E27FC236}">
                <a16:creationId xmlns:a16="http://schemas.microsoft.com/office/drawing/2014/main" id="{49A67B99-1C69-48D4-939C-9AC8F881B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176" y="3935395"/>
            <a:ext cx="896190" cy="542591"/>
          </a:xfrm>
          <a:prstGeom prst="rect">
            <a:avLst/>
          </a:prstGeom>
        </p:spPr>
      </p:pic>
      <p:sp>
        <p:nvSpPr>
          <p:cNvPr id="102" name="Retângulo 101">
            <a:extLst>
              <a:ext uri="{FF2B5EF4-FFF2-40B4-BE49-F238E27FC236}">
                <a16:creationId xmlns:a16="http://schemas.microsoft.com/office/drawing/2014/main" id="{3D54CCE1-E403-4E88-99F3-C113C9276129}"/>
              </a:ext>
            </a:extLst>
          </p:cNvPr>
          <p:cNvSpPr/>
          <p:nvPr/>
        </p:nvSpPr>
        <p:spPr>
          <a:xfrm>
            <a:off x="9996215" y="4426987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R$ 150,00</a:t>
            </a: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FFFA3A68-EC51-435C-800A-0CDBC03BA5F4}"/>
              </a:ext>
            </a:extLst>
          </p:cNvPr>
          <p:cNvSpPr/>
          <p:nvPr/>
        </p:nvSpPr>
        <p:spPr>
          <a:xfrm>
            <a:off x="10025729" y="3006051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R$ 30,00 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F2283790-BE38-413B-99F9-17581E4C2B5B}"/>
              </a:ext>
            </a:extLst>
          </p:cNvPr>
          <p:cNvSpPr/>
          <p:nvPr/>
        </p:nvSpPr>
        <p:spPr>
          <a:xfrm>
            <a:off x="6401679" y="1144737"/>
            <a:ext cx="1423084" cy="437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3º Trimestre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8A0A39B1-ECEA-4A2E-A0FF-48EBB68F8D9B}"/>
              </a:ext>
            </a:extLst>
          </p:cNvPr>
          <p:cNvSpPr/>
          <p:nvPr/>
        </p:nvSpPr>
        <p:spPr>
          <a:xfrm>
            <a:off x="6409193" y="161811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R$ 300,00</a:t>
            </a: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503D022E-2535-4FFA-B19D-75CF1F4D0BBB}"/>
              </a:ext>
            </a:extLst>
          </p:cNvPr>
          <p:cNvSpPr/>
          <p:nvPr/>
        </p:nvSpPr>
        <p:spPr>
          <a:xfrm>
            <a:off x="6409193" y="20914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R$ 200,00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F094DD25-A173-4988-8647-D4B098FD9267}"/>
              </a:ext>
            </a:extLst>
          </p:cNvPr>
          <p:cNvSpPr/>
          <p:nvPr/>
        </p:nvSpPr>
        <p:spPr>
          <a:xfrm>
            <a:off x="6409193" y="25519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R$ 100,00</a:t>
            </a: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D7DE2920-E03B-45A2-83DB-F7D99AA9B8F4}"/>
              </a:ext>
            </a:extLst>
          </p:cNvPr>
          <p:cNvSpPr/>
          <p:nvPr/>
        </p:nvSpPr>
        <p:spPr>
          <a:xfrm>
            <a:off x="6401679" y="3275165"/>
            <a:ext cx="1423084" cy="437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Parte A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780CB0BF-3329-4BA8-B076-709202D95F30}"/>
              </a:ext>
            </a:extLst>
          </p:cNvPr>
          <p:cNvSpPr/>
          <p:nvPr/>
        </p:nvSpPr>
        <p:spPr>
          <a:xfrm>
            <a:off x="6409193" y="3748544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R$ 100,00</a:t>
            </a:r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552F0ABE-924D-484E-BDFF-3C72755B4054}"/>
              </a:ext>
            </a:extLst>
          </p:cNvPr>
          <p:cNvSpPr/>
          <p:nvPr/>
        </p:nvSpPr>
        <p:spPr>
          <a:xfrm>
            <a:off x="6409193" y="42219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chemeClr val="tx1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2EE0C56C-8B3E-449C-BAEA-FD4FA71324ED}"/>
              </a:ext>
            </a:extLst>
          </p:cNvPr>
          <p:cNvSpPr/>
          <p:nvPr/>
        </p:nvSpPr>
        <p:spPr>
          <a:xfrm>
            <a:off x="6409193" y="46824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112" name="Retângulo 111">
            <a:extLst>
              <a:ext uri="{FF2B5EF4-FFF2-40B4-BE49-F238E27FC236}">
                <a16:creationId xmlns:a16="http://schemas.microsoft.com/office/drawing/2014/main" id="{896CE90B-C987-4D06-8296-C89D50BC3CFB}"/>
              </a:ext>
            </a:extLst>
          </p:cNvPr>
          <p:cNvSpPr/>
          <p:nvPr/>
        </p:nvSpPr>
        <p:spPr>
          <a:xfrm>
            <a:off x="6409193" y="515538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R$ 30,00 </a:t>
            </a:r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763EB97C-F79F-4708-A972-00DD2425472C}"/>
              </a:ext>
            </a:extLst>
          </p:cNvPr>
          <p:cNvSpPr/>
          <p:nvPr/>
        </p:nvSpPr>
        <p:spPr>
          <a:xfrm>
            <a:off x="6409193" y="562876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R$ 70,00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FE2F7F59-521D-47C2-904C-FB2BB4707E8B}"/>
              </a:ext>
            </a:extLst>
          </p:cNvPr>
          <p:cNvSpPr/>
          <p:nvPr/>
        </p:nvSpPr>
        <p:spPr>
          <a:xfrm>
            <a:off x="10016608" y="444047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R$ 120,00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F2D4C00D-0D6E-4E2C-9F5A-3A0B55301352}"/>
              </a:ext>
            </a:extLst>
          </p:cNvPr>
          <p:cNvSpPr/>
          <p:nvPr/>
        </p:nvSpPr>
        <p:spPr>
          <a:xfrm>
            <a:off x="10016608" y="3486269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R$ 60,00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42A8A6F4-4BE8-482C-B828-F4CFC830BF3D}"/>
              </a:ext>
            </a:extLst>
          </p:cNvPr>
          <p:cNvSpPr/>
          <p:nvPr/>
        </p:nvSpPr>
        <p:spPr>
          <a:xfrm>
            <a:off x="10003729" y="4427987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R$ 60,00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993A3544-791B-4AD2-9203-C5DD6E3894F4}"/>
              </a:ext>
            </a:extLst>
          </p:cNvPr>
          <p:cNvSpPr/>
          <p:nvPr/>
        </p:nvSpPr>
        <p:spPr>
          <a:xfrm>
            <a:off x="7876058" y="1144737"/>
            <a:ext cx="1423084" cy="437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4º Trimestre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5492161D-51AD-4168-B904-A913B3043574}"/>
              </a:ext>
            </a:extLst>
          </p:cNvPr>
          <p:cNvSpPr/>
          <p:nvPr/>
        </p:nvSpPr>
        <p:spPr>
          <a:xfrm>
            <a:off x="7883572" y="161811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R$ 400,00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9D1B0AA4-5164-4C3F-860C-E9E1BAD09FF8}"/>
              </a:ext>
            </a:extLst>
          </p:cNvPr>
          <p:cNvSpPr/>
          <p:nvPr/>
        </p:nvSpPr>
        <p:spPr>
          <a:xfrm>
            <a:off x="7883572" y="20914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chemeClr val="tx1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R$ 200,00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68D6D172-BA56-4E60-9598-3FD6C12863E4}"/>
              </a:ext>
            </a:extLst>
          </p:cNvPr>
          <p:cNvSpPr/>
          <p:nvPr/>
        </p:nvSpPr>
        <p:spPr>
          <a:xfrm>
            <a:off x="7883572" y="255199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R$ 200,00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A3E242C8-38D3-40FD-AE5D-7129B6CA4997}"/>
              </a:ext>
            </a:extLst>
          </p:cNvPr>
          <p:cNvSpPr/>
          <p:nvPr/>
        </p:nvSpPr>
        <p:spPr>
          <a:xfrm>
            <a:off x="7876058" y="3275165"/>
            <a:ext cx="1423084" cy="437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Parte A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C1C3CD96-82B8-407B-8B47-F57FCC12B729}"/>
              </a:ext>
            </a:extLst>
          </p:cNvPr>
          <p:cNvSpPr/>
          <p:nvPr/>
        </p:nvSpPr>
        <p:spPr>
          <a:xfrm>
            <a:off x="7883572" y="3748544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R$ 200,00</a:t>
            </a: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8BECFB6F-9A8B-4EA8-91CD-19E7BB1DA12F}"/>
              </a:ext>
            </a:extLst>
          </p:cNvPr>
          <p:cNvSpPr/>
          <p:nvPr/>
        </p:nvSpPr>
        <p:spPr>
          <a:xfrm>
            <a:off x="7883572" y="42219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chemeClr val="tx1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124" name="Retângulo 123">
            <a:extLst>
              <a:ext uri="{FF2B5EF4-FFF2-40B4-BE49-F238E27FC236}">
                <a16:creationId xmlns:a16="http://schemas.microsoft.com/office/drawing/2014/main" id="{2FCF2822-64C0-4E63-ABB4-12E5BF26E3E1}"/>
              </a:ext>
            </a:extLst>
          </p:cNvPr>
          <p:cNvSpPr/>
          <p:nvPr/>
        </p:nvSpPr>
        <p:spPr>
          <a:xfrm>
            <a:off x="7883572" y="4682423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i="1" dirty="0">
              <a:solidFill>
                <a:srgbClr val="002060"/>
              </a:solidFill>
              <a:latin typeface="Leelawadee UI" panose="020B0502040204020203" pitchFamily="34" charset="-34"/>
              <a:ea typeface="Tahoma" panose="020B0604030504040204" pitchFamily="34" charset="0"/>
              <a:cs typeface="Leelawadee UI" panose="020B0502040204020203" pitchFamily="34" charset="-34"/>
            </a:endParaRPr>
          </a:p>
        </p:txBody>
      </p:sp>
      <p:sp>
        <p:nvSpPr>
          <p:cNvPr id="125" name="Retângulo 124">
            <a:extLst>
              <a:ext uri="{FF2B5EF4-FFF2-40B4-BE49-F238E27FC236}">
                <a16:creationId xmlns:a16="http://schemas.microsoft.com/office/drawing/2014/main" id="{C88CED6F-2E42-4096-B84E-A396FB059528}"/>
              </a:ext>
            </a:extLst>
          </p:cNvPr>
          <p:cNvSpPr/>
          <p:nvPr/>
        </p:nvSpPr>
        <p:spPr>
          <a:xfrm>
            <a:off x="7883572" y="5155386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FF000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- R$ 60,00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53CEB034-B849-4ABB-AA63-37A90E666725}"/>
              </a:ext>
            </a:extLst>
          </p:cNvPr>
          <p:cNvSpPr/>
          <p:nvPr/>
        </p:nvSpPr>
        <p:spPr>
          <a:xfrm>
            <a:off x="7883572" y="5628765"/>
            <a:ext cx="1423084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 dirty="0">
                <a:solidFill>
                  <a:srgbClr val="002060"/>
                </a:solidFill>
                <a:latin typeface="Leelawadee UI" panose="020B0502040204020203" pitchFamily="34" charset="-34"/>
                <a:ea typeface="Tahoma" panose="020B0604030504040204" pitchFamily="34" charset="0"/>
                <a:cs typeface="Leelawadee UI" panose="020B0502040204020203" pitchFamily="34" charset="-34"/>
              </a:rPr>
              <a:t>R$ 140,00</a:t>
            </a:r>
          </a:p>
        </p:txBody>
      </p: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ADB639D4-D800-4FF9-BCD6-0D031BF76745}"/>
              </a:ext>
            </a:extLst>
          </p:cNvPr>
          <p:cNvCxnSpPr>
            <a:cxnSpLocks/>
          </p:cNvCxnSpPr>
          <p:nvPr/>
        </p:nvCxnSpPr>
        <p:spPr>
          <a:xfrm>
            <a:off x="9327745" y="5381193"/>
            <a:ext cx="1495367" cy="13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de seta reta 26">
            <a:extLst>
              <a:ext uri="{FF2B5EF4-FFF2-40B4-BE49-F238E27FC236}">
                <a16:creationId xmlns:a16="http://schemas.microsoft.com/office/drawing/2014/main" id="{AF11ED81-51FF-42AC-B545-1D727B521C15}"/>
              </a:ext>
            </a:extLst>
          </p:cNvPr>
          <p:cNvCxnSpPr>
            <a:cxnSpLocks/>
          </p:cNvCxnSpPr>
          <p:nvPr/>
        </p:nvCxnSpPr>
        <p:spPr>
          <a:xfrm flipV="1">
            <a:off x="10823112" y="4954985"/>
            <a:ext cx="0" cy="452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EACFCAAE-A335-4808-81BC-8E89E1C17D4F}"/>
              </a:ext>
            </a:extLst>
          </p:cNvPr>
          <p:cNvSpPr txBox="1"/>
          <p:nvPr/>
        </p:nvSpPr>
        <p:spPr>
          <a:xfrm rot="21393275">
            <a:off x="9484570" y="5479836"/>
            <a:ext cx="267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Relacionamento da </a:t>
            </a:r>
          </a:p>
          <a:p>
            <a:pPr algn="ctr"/>
            <a:r>
              <a:rPr lang="pt-BR" sz="1600" b="1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parte “A” com a parte “B”</a:t>
            </a:r>
          </a:p>
        </p:txBody>
      </p:sp>
    </p:spTree>
    <p:extLst>
      <p:ext uri="{BB962C8B-B14F-4D97-AF65-F5344CB8AC3E}">
        <p14:creationId xmlns:p14="http://schemas.microsoft.com/office/powerpoint/2010/main" val="310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7" grpId="0" animBg="1"/>
      <p:bldP spid="78" grpId="0" animBg="1"/>
      <p:bldP spid="80" grpId="0" animBg="1"/>
      <p:bldP spid="81" grpId="0" animBg="1"/>
      <p:bldP spid="83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A51CC19-16A3-46A3-86B0-DF9E3188F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2B2DCBF-483A-47FC-A05F-D007CE16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1317"/>
          <a:stretch/>
        </p:blipFill>
        <p:spPr>
          <a:xfrm rot="10800000">
            <a:off x="10029939" y="-149592"/>
            <a:ext cx="2202354" cy="158615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49B6E43-6145-483C-BEFC-002F9206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6281" y="373111"/>
            <a:ext cx="643945" cy="68470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75C18719-5308-4D7B-95A8-D3711FEEEA38}"/>
              </a:ext>
            </a:extLst>
          </p:cNvPr>
          <p:cNvSpPr/>
          <p:nvPr/>
        </p:nvSpPr>
        <p:spPr>
          <a:xfrm>
            <a:off x="135114" y="6262255"/>
            <a:ext cx="12032691" cy="523538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ECF - Escrituração Contábil Fiscal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125DB1B-458A-49C7-9BAD-10B8E4062625}"/>
              </a:ext>
            </a:extLst>
          </p:cNvPr>
          <p:cNvSpPr txBox="1"/>
          <p:nvPr/>
        </p:nvSpPr>
        <p:spPr>
          <a:xfrm>
            <a:off x="11717867" y="6416461"/>
            <a:ext cx="28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pic>
        <p:nvPicPr>
          <p:cNvPr id="25" name="Picture 2" descr="Resultado de imagem para ubec png">
            <a:extLst>
              <a:ext uri="{FF2B5EF4-FFF2-40B4-BE49-F238E27FC236}">
                <a16:creationId xmlns:a16="http://schemas.microsoft.com/office/drawing/2014/main" id="{4035C537-9BFF-4E0F-B27D-B446D24BF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>
            <a:off x="190797" y="5943065"/>
            <a:ext cx="797592" cy="8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90834CA1-6745-4AFD-B71C-2D38DAF6E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669" y="6310710"/>
            <a:ext cx="610001" cy="426627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ABC25335-AA78-4731-96B9-D6994167A554}"/>
              </a:ext>
            </a:extLst>
          </p:cNvPr>
          <p:cNvSpPr/>
          <p:nvPr/>
        </p:nvSpPr>
        <p:spPr>
          <a:xfrm>
            <a:off x="1184856" y="1905111"/>
            <a:ext cx="4672885" cy="407068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de cantos arredondados 9">
            <a:extLst>
              <a:ext uri="{FF2B5EF4-FFF2-40B4-BE49-F238E27FC236}">
                <a16:creationId xmlns:a16="http://schemas.microsoft.com/office/drawing/2014/main" id="{1B522BB5-9015-4F9E-81CA-1D7FA47CD41A}"/>
              </a:ext>
            </a:extLst>
          </p:cNvPr>
          <p:cNvSpPr/>
          <p:nvPr/>
        </p:nvSpPr>
        <p:spPr>
          <a:xfrm>
            <a:off x="1063559" y="1507987"/>
            <a:ext cx="1648496" cy="6568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ECF 2019</a:t>
            </a:r>
          </a:p>
          <a:p>
            <a:pPr algn="ctr"/>
            <a:r>
              <a:rPr lang="pt-BR" sz="1200" dirty="0"/>
              <a:t>(ano base 2018)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CB6D375E-99F5-42D0-A8F8-35D0B8FD46B1}"/>
              </a:ext>
            </a:extLst>
          </p:cNvPr>
          <p:cNvSpPr/>
          <p:nvPr/>
        </p:nvSpPr>
        <p:spPr>
          <a:xfrm>
            <a:off x="7160374" y="2665925"/>
            <a:ext cx="2346101" cy="10174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Livro Diário</a:t>
            </a:r>
          </a:p>
        </p:txBody>
      </p:sp>
      <p:sp>
        <p:nvSpPr>
          <p:cNvPr id="50" name="Retângulo de cantos arredondados 12">
            <a:extLst>
              <a:ext uri="{FF2B5EF4-FFF2-40B4-BE49-F238E27FC236}">
                <a16:creationId xmlns:a16="http://schemas.microsoft.com/office/drawing/2014/main" id="{738B85EE-009D-4B8C-B427-4E193B98476E}"/>
              </a:ext>
            </a:extLst>
          </p:cNvPr>
          <p:cNvSpPr/>
          <p:nvPr/>
        </p:nvSpPr>
        <p:spPr>
          <a:xfrm>
            <a:off x="6954313" y="2496354"/>
            <a:ext cx="1648496" cy="6568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 2019</a:t>
            </a:r>
          </a:p>
          <a:p>
            <a:pPr algn="ctr"/>
            <a:r>
              <a:rPr lang="pt-BR" sz="1200" dirty="0"/>
              <a:t>(ano base 2018)</a:t>
            </a:r>
          </a:p>
        </p:txBody>
      </p:sp>
      <p:sp>
        <p:nvSpPr>
          <p:cNvPr id="51" name="Seta para a direita 13">
            <a:extLst>
              <a:ext uri="{FF2B5EF4-FFF2-40B4-BE49-F238E27FC236}">
                <a16:creationId xmlns:a16="http://schemas.microsoft.com/office/drawing/2014/main" id="{21D19031-A721-49C0-BAFA-F4D06B9556BF}"/>
              </a:ext>
            </a:extLst>
          </p:cNvPr>
          <p:cNvSpPr/>
          <p:nvPr/>
        </p:nvSpPr>
        <p:spPr>
          <a:xfrm rot="10800000">
            <a:off x="5910750" y="2678804"/>
            <a:ext cx="901521" cy="10174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99F3B6E5-3496-4335-A8C3-81B02D3D3E2D}"/>
              </a:ext>
            </a:extLst>
          </p:cNvPr>
          <p:cNvSpPr/>
          <p:nvPr/>
        </p:nvSpPr>
        <p:spPr>
          <a:xfrm>
            <a:off x="2972848" y="2682361"/>
            <a:ext cx="2346101" cy="10174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Livro Diário</a:t>
            </a:r>
          </a:p>
        </p:txBody>
      </p:sp>
      <p:sp>
        <p:nvSpPr>
          <p:cNvPr id="53" name="Retângulo de cantos arredondados 15">
            <a:extLst>
              <a:ext uri="{FF2B5EF4-FFF2-40B4-BE49-F238E27FC236}">
                <a16:creationId xmlns:a16="http://schemas.microsoft.com/office/drawing/2014/main" id="{A899E3FA-A2F8-4174-956A-DE3223C9A8F1}"/>
              </a:ext>
            </a:extLst>
          </p:cNvPr>
          <p:cNvSpPr/>
          <p:nvPr/>
        </p:nvSpPr>
        <p:spPr>
          <a:xfrm>
            <a:off x="2766787" y="2512790"/>
            <a:ext cx="1648496" cy="6568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 2019</a:t>
            </a:r>
          </a:p>
          <a:p>
            <a:pPr algn="ctr"/>
            <a:r>
              <a:rPr lang="pt-BR" sz="1200" dirty="0"/>
              <a:t>(ano base 2018)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087552A-9EB2-413E-A181-30A037820A57}"/>
              </a:ext>
            </a:extLst>
          </p:cNvPr>
          <p:cNvSpPr/>
          <p:nvPr/>
        </p:nvSpPr>
        <p:spPr>
          <a:xfrm>
            <a:off x="7160374" y="4289738"/>
            <a:ext cx="2346101" cy="14027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Apuração do IR / CSLL</a:t>
            </a:r>
          </a:p>
        </p:txBody>
      </p:sp>
      <p:sp>
        <p:nvSpPr>
          <p:cNvPr id="55" name="Retângulo de cantos arredondados 18">
            <a:extLst>
              <a:ext uri="{FF2B5EF4-FFF2-40B4-BE49-F238E27FC236}">
                <a16:creationId xmlns:a16="http://schemas.microsoft.com/office/drawing/2014/main" id="{AA014203-A6D3-4CBD-800D-06748D4C43D4}"/>
              </a:ext>
            </a:extLst>
          </p:cNvPr>
          <p:cNvSpPr/>
          <p:nvPr/>
        </p:nvSpPr>
        <p:spPr>
          <a:xfrm>
            <a:off x="6954313" y="4120167"/>
            <a:ext cx="1648496" cy="65682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ECF 2018</a:t>
            </a:r>
          </a:p>
          <a:p>
            <a:pPr algn="ctr"/>
            <a:r>
              <a:rPr lang="pt-BR" sz="1200" dirty="0"/>
              <a:t>(ano base 2017)</a:t>
            </a:r>
          </a:p>
        </p:txBody>
      </p:sp>
      <p:sp>
        <p:nvSpPr>
          <p:cNvPr id="56" name="Seta para a direita 19">
            <a:extLst>
              <a:ext uri="{FF2B5EF4-FFF2-40B4-BE49-F238E27FC236}">
                <a16:creationId xmlns:a16="http://schemas.microsoft.com/office/drawing/2014/main" id="{D7EAE1E0-7679-4779-9164-0258F3C89281}"/>
              </a:ext>
            </a:extLst>
          </p:cNvPr>
          <p:cNvSpPr/>
          <p:nvPr/>
        </p:nvSpPr>
        <p:spPr>
          <a:xfrm rot="10800000">
            <a:off x="5910750" y="4302617"/>
            <a:ext cx="901521" cy="101743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35E7484-1A73-4655-BA3C-F68BA1A05654}"/>
              </a:ext>
            </a:extLst>
          </p:cNvPr>
          <p:cNvSpPr/>
          <p:nvPr/>
        </p:nvSpPr>
        <p:spPr>
          <a:xfrm>
            <a:off x="3291631" y="4332667"/>
            <a:ext cx="2346101" cy="135979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Apuração do IR / CSLL</a:t>
            </a:r>
          </a:p>
        </p:txBody>
      </p:sp>
      <p:sp>
        <p:nvSpPr>
          <p:cNvPr id="58" name="Retângulo de cantos arredondados 21">
            <a:extLst>
              <a:ext uri="{FF2B5EF4-FFF2-40B4-BE49-F238E27FC236}">
                <a16:creationId xmlns:a16="http://schemas.microsoft.com/office/drawing/2014/main" id="{46311FDF-136B-4EB5-BBD6-DCDEDD717EBD}"/>
              </a:ext>
            </a:extLst>
          </p:cNvPr>
          <p:cNvSpPr/>
          <p:nvPr/>
        </p:nvSpPr>
        <p:spPr>
          <a:xfrm>
            <a:off x="3085570" y="4163096"/>
            <a:ext cx="1648496" cy="65682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ECF 2018</a:t>
            </a:r>
          </a:p>
          <a:p>
            <a:pPr algn="ctr"/>
            <a:r>
              <a:rPr lang="pt-BR" sz="1200" dirty="0"/>
              <a:t>(ano base 2017)</a:t>
            </a:r>
          </a:p>
        </p:txBody>
      </p:sp>
      <p:sp>
        <p:nvSpPr>
          <p:cNvPr id="59" name="Seta para baixo 22">
            <a:extLst>
              <a:ext uri="{FF2B5EF4-FFF2-40B4-BE49-F238E27FC236}">
                <a16:creationId xmlns:a16="http://schemas.microsoft.com/office/drawing/2014/main" id="{3D931FFF-D03C-493A-9608-483F208DD068}"/>
              </a:ext>
            </a:extLst>
          </p:cNvPr>
          <p:cNvSpPr/>
          <p:nvPr/>
        </p:nvSpPr>
        <p:spPr>
          <a:xfrm rot="16200000">
            <a:off x="2512840" y="2785482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CDF7184-81BA-4019-B2D5-B63AFBEBA422}"/>
              </a:ext>
            </a:extLst>
          </p:cNvPr>
          <p:cNvSpPr txBox="1"/>
          <p:nvPr/>
        </p:nvSpPr>
        <p:spPr>
          <a:xfrm>
            <a:off x="1199817" y="2682361"/>
            <a:ext cx="136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Escrituração Contábil</a:t>
            </a:r>
          </a:p>
        </p:txBody>
      </p:sp>
      <p:sp>
        <p:nvSpPr>
          <p:cNvPr id="61" name="Seta para baixo 24">
            <a:extLst>
              <a:ext uri="{FF2B5EF4-FFF2-40B4-BE49-F238E27FC236}">
                <a16:creationId xmlns:a16="http://schemas.microsoft.com/office/drawing/2014/main" id="{CC195057-B506-49A1-BB27-D01C9952C0F7}"/>
              </a:ext>
            </a:extLst>
          </p:cNvPr>
          <p:cNvSpPr/>
          <p:nvPr/>
        </p:nvSpPr>
        <p:spPr>
          <a:xfrm rot="16200000">
            <a:off x="2802445" y="4361035"/>
            <a:ext cx="210571" cy="187859"/>
          </a:xfrm>
          <a:prstGeom prst="downArrow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D9BB5CD-EAF5-4629-B196-CC0A145645AE}"/>
              </a:ext>
            </a:extLst>
          </p:cNvPr>
          <p:cNvSpPr txBox="1"/>
          <p:nvPr/>
        </p:nvSpPr>
        <p:spPr>
          <a:xfrm>
            <a:off x="1313646" y="4257914"/>
            <a:ext cx="154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Saldos de Prejuízos Fiscais e Base Negativa</a:t>
            </a:r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CA3CCDC5-1037-4A68-8B90-F5654D81E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65" y="306902"/>
            <a:ext cx="4865030" cy="1072989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626C2211-33D8-45D6-8108-F0895C740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106" y="527296"/>
            <a:ext cx="3853006" cy="1377815"/>
          </a:xfrm>
          <a:prstGeom prst="rect">
            <a:avLst/>
          </a:prstGeom>
        </p:spPr>
      </p:pic>
      <p:cxnSp>
        <p:nvCxnSpPr>
          <p:cNvPr id="65" name="Conector de seta reta 26">
            <a:extLst>
              <a:ext uri="{FF2B5EF4-FFF2-40B4-BE49-F238E27FC236}">
                <a16:creationId xmlns:a16="http://schemas.microsoft.com/office/drawing/2014/main" id="{ACC1FB8D-E39D-430A-9EDC-CE06854412A9}"/>
              </a:ext>
            </a:extLst>
          </p:cNvPr>
          <p:cNvCxnSpPr>
            <a:cxnSpLocks/>
          </p:cNvCxnSpPr>
          <p:nvPr/>
        </p:nvCxnSpPr>
        <p:spPr>
          <a:xfrm flipH="1">
            <a:off x="5588344" y="1695962"/>
            <a:ext cx="1" cy="26191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912</Words>
  <Application>Microsoft Office PowerPoint</Application>
  <PresentationFormat>Widescreen</PresentationFormat>
  <Paragraphs>321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 song for jennifer</vt:lpstr>
      <vt:lpstr>Arial</vt:lpstr>
      <vt:lpstr>Calibri</vt:lpstr>
      <vt:lpstr>Calibri Light</vt:lpstr>
      <vt:lpstr>Candara</vt:lpstr>
      <vt:lpstr>Corbel</vt:lpstr>
      <vt:lpstr>Franklin Gothic Book</vt:lpstr>
      <vt:lpstr>Leelawadee UI</vt:lpstr>
      <vt:lpstr>Tw Cen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Angelo Costa</dc:creator>
  <cp:lastModifiedBy>Thaís Colman</cp:lastModifiedBy>
  <cp:revision>730</cp:revision>
  <dcterms:created xsi:type="dcterms:W3CDTF">2018-03-21T23:06:13Z</dcterms:created>
  <dcterms:modified xsi:type="dcterms:W3CDTF">2020-05-13T20:44:07Z</dcterms:modified>
</cp:coreProperties>
</file>